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2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2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91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7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2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1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2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7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3397-B789-41D7-AFFF-2435CE6B9BF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36D00F-4B9B-4EED-9502-4A7E1A220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4D288-09B6-4B6C-ABAE-8E6125BFAAA2}"/>
              </a:ext>
            </a:extLst>
          </p:cNvPr>
          <p:cNvSpPr/>
          <p:nvPr/>
        </p:nvSpPr>
        <p:spPr>
          <a:xfrm>
            <a:off x="1389888" y="950976"/>
            <a:ext cx="7437120" cy="4352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</a:t>
            </a:r>
            <a:r>
              <a:rPr lang="en-IN" sz="3600" dirty="0"/>
              <a:t> Swapnil Ghosh 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Dept: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IT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001911001067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b="1" i="1" dirty="0"/>
              <a:t>PROGRAM 2</a:t>
            </a:r>
          </a:p>
        </p:txBody>
      </p:sp>
    </p:spTree>
    <p:extLst>
      <p:ext uri="{BB962C8B-B14F-4D97-AF65-F5344CB8AC3E}">
        <p14:creationId xmlns:p14="http://schemas.microsoft.com/office/powerpoint/2010/main" val="2628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A07F6-6D69-4B15-A404-EFD7FED97833}"/>
              </a:ext>
            </a:extLst>
          </p:cNvPr>
          <p:cNvSpPr txBox="1"/>
          <p:nvPr/>
        </p:nvSpPr>
        <p:spPr>
          <a:xfrm>
            <a:off x="329184" y="766732"/>
            <a:ext cx="97901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Open flash 8 software -&gt; click on flash document-&gt;go to windows-&gt;properties</a:t>
            </a:r>
          </a:p>
          <a:p>
            <a:r>
              <a:rPr lang="en-US" sz="2000" dirty="0"/>
              <a:t>-&gt;select the properties tool-&gt; choose the Background to black.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Go to fill color under tool bar-&gt; select the white color.</a:t>
            </a:r>
          </a:p>
          <a:p>
            <a:endParaRPr lang="en-US" sz="2000" dirty="0"/>
          </a:p>
          <a:p>
            <a:r>
              <a:rPr lang="en-US" sz="2000" dirty="0"/>
              <a:t>3. Select the oval tool in order to draw the moon. u will get a white circle.</a:t>
            </a:r>
          </a:p>
          <a:p>
            <a:endParaRPr lang="en-US" sz="2000" dirty="0"/>
          </a:p>
          <a:p>
            <a:r>
              <a:rPr lang="en-US" sz="2000" dirty="0"/>
              <a:t>4. Select the oval tool in order to draw the moon. u will get a white circle.</a:t>
            </a:r>
          </a:p>
          <a:p>
            <a:endParaRPr lang="en-US" sz="2000" dirty="0"/>
          </a:p>
          <a:p>
            <a:r>
              <a:rPr lang="en-US" sz="2000" dirty="0"/>
              <a:t>5. Select the white circle on the worksheet using the selection tool-&gt;right click-</a:t>
            </a:r>
          </a:p>
          <a:p>
            <a:endParaRPr lang="en-US" sz="2000" dirty="0"/>
          </a:p>
          <a:p>
            <a:r>
              <a:rPr lang="en-US" sz="2000" dirty="0"/>
              <a:t>&gt;convert to symbol-&gt;select movie clip-&gt;give suitable name </a:t>
            </a:r>
            <a:r>
              <a:rPr lang="en-US" sz="2000" dirty="0" err="1"/>
              <a:t>eg</a:t>
            </a:r>
            <a:r>
              <a:rPr lang="en-US" sz="2000" dirty="0"/>
              <a:t>: moon-&gt;click ok.</a:t>
            </a:r>
          </a:p>
          <a:p>
            <a:endParaRPr lang="en-US" sz="2000" dirty="0"/>
          </a:p>
          <a:p>
            <a:r>
              <a:rPr lang="en-US" sz="2000" dirty="0"/>
              <a:t>6. Go to filter-&gt;click on the + symbol-&gt;select glow to apply glowing effect-&gt; select the color to white under glow and adjust the blur x/blur y values.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F3D7-4DDB-4020-BEA0-11DED5DC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55" y="2090063"/>
            <a:ext cx="1283862" cy="149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892D5-4A08-4954-BA62-1722F7EE3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967" y="4732116"/>
            <a:ext cx="1804849" cy="149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29E70-5954-4032-A7AD-E8E59C68C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673" y="1718033"/>
            <a:ext cx="1434963" cy="14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E2677-F339-4B26-8B98-76CB56B4592B}"/>
              </a:ext>
            </a:extLst>
          </p:cNvPr>
          <p:cNvSpPr txBox="1"/>
          <p:nvPr/>
        </p:nvSpPr>
        <p:spPr>
          <a:xfrm>
            <a:off x="536448" y="560833"/>
            <a:ext cx="881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7. Click on the + symbol again and chose blur-&gt; again adjust the blur x/blur y values.</a:t>
            </a:r>
          </a:p>
          <a:p>
            <a:endParaRPr lang="en-US" sz="2000" dirty="0"/>
          </a:p>
          <a:p>
            <a:r>
              <a:rPr lang="en-US" sz="2000" dirty="0"/>
              <a:t>8. Place the moon where ever you want on the work </a:t>
            </a:r>
            <a:r>
              <a:rPr lang="en-US" sz="2000" dirty="0" err="1"/>
              <a:t>area.double</a:t>
            </a:r>
            <a:r>
              <a:rPr lang="en-US" sz="2000" dirty="0"/>
              <a:t> click on layer 1 and rename as MOON.</a:t>
            </a:r>
          </a:p>
          <a:p>
            <a:endParaRPr lang="en-US" sz="2000" dirty="0"/>
          </a:p>
          <a:p>
            <a:r>
              <a:rPr lang="en-US" sz="2000" dirty="0"/>
              <a:t>9. Insert another layer-&gt;rename it as Animation.</a:t>
            </a:r>
          </a:p>
          <a:p>
            <a:endParaRPr lang="en-US" sz="2000" dirty="0"/>
          </a:p>
          <a:p>
            <a:r>
              <a:rPr lang="en-US" sz="2000" dirty="0"/>
              <a:t>10. Select the fill color to black-&gt; select oval tool and draw a circle on the moon to cover the moon-&gt;select the newly added circle-&gt; right click-&gt; convert to symbol-&gt; movie clip-&gt; name it as Animation.</a:t>
            </a:r>
          </a:p>
          <a:p>
            <a:endParaRPr lang="en-US" sz="2000" dirty="0"/>
          </a:p>
          <a:p>
            <a:r>
              <a:rPr lang="en-US" sz="2000" dirty="0"/>
              <a:t>11. Go to filter-&gt; select + symbol-&gt;give the glow and blur effect as did for moon.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573B-8A16-4F58-9D56-0275A898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938784"/>
            <a:ext cx="1926336" cy="167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FEFB2-4952-4883-801A-2996130F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08" y="4962038"/>
            <a:ext cx="2246759" cy="1249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24C1C-4C15-4F7C-ACCD-B5C4B98F1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20" y="3794163"/>
            <a:ext cx="2246759" cy="23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81B62-B25A-4C0B-9142-8A68F4852F92}"/>
              </a:ext>
            </a:extLst>
          </p:cNvPr>
          <p:cNvSpPr txBox="1"/>
          <p:nvPr/>
        </p:nvSpPr>
        <p:spPr>
          <a:xfrm>
            <a:off x="353568" y="414528"/>
            <a:ext cx="8351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12. Select the 150th frame in moon layer-&gt;right click-&gt;insert key frame. repeat the same for Animation layer.</a:t>
            </a:r>
          </a:p>
          <a:p>
            <a:endParaRPr lang="en-US" sz="2000" dirty="0"/>
          </a:p>
          <a:p>
            <a:r>
              <a:rPr lang="en-US" sz="2000" dirty="0"/>
              <a:t>13. Click on the 149th keyframe of animation layer -&gt;right click-&gt;press create motion-&gt; select the animation movie clip and move slowly across the moon.</a:t>
            </a:r>
          </a:p>
          <a:p>
            <a:endParaRPr lang="en-US" sz="2000" dirty="0"/>
          </a:p>
          <a:p>
            <a:r>
              <a:rPr lang="en-US" sz="2000" dirty="0"/>
              <a:t>14. Finally go to control-&gt; test movie-&gt; u will get a growing moon as the output.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224B-CD34-4F73-8224-FB45A95CB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4084319"/>
            <a:ext cx="2256371" cy="1656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06FF0-80C7-4736-9816-901B0FC8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87371"/>
            <a:ext cx="2256371" cy="17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2FE37-8957-420B-AD23-ED4EF156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44" y="4049980"/>
            <a:ext cx="2256371" cy="1682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A19BD-6595-4313-926A-8C57BD8C4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64" y="218285"/>
            <a:ext cx="2336443" cy="2180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EA600B-B14D-420C-BC8F-DA3197DED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67" y="2834639"/>
            <a:ext cx="3182585" cy="20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72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365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2022-04-11T06:27:09Z</dcterms:created>
  <dcterms:modified xsi:type="dcterms:W3CDTF">2022-04-11T06:44:22Z</dcterms:modified>
</cp:coreProperties>
</file>