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0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82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1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16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73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1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1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7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2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1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CCA4-59E9-421C-A233-3DD8A25EB3DA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34916D-5C5A-4762-830B-0E170DF6A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82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4D288-09B6-4B6C-ABAE-8E6125BFAAA2}"/>
              </a:ext>
            </a:extLst>
          </p:cNvPr>
          <p:cNvSpPr/>
          <p:nvPr/>
        </p:nvSpPr>
        <p:spPr>
          <a:xfrm>
            <a:off x="1389888" y="950976"/>
            <a:ext cx="7437120" cy="4352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</a:t>
            </a:r>
            <a:r>
              <a:rPr lang="en-IN" sz="3600" dirty="0"/>
              <a:t> Swapnil Ghosh 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Dept: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IT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Roll No: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001911001067</a:t>
            </a:r>
          </a:p>
          <a:p>
            <a:pPr algn="ctr"/>
            <a:endParaRPr lang="en-IN" sz="3600" dirty="0"/>
          </a:p>
          <a:p>
            <a:pPr algn="ctr"/>
            <a:r>
              <a:rPr lang="en-IN" sz="3600" b="1" i="1" dirty="0"/>
              <a:t>PROGRAM 3</a:t>
            </a:r>
          </a:p>
        </p:txBody>
      </p:sp>
    </p:spTree>
    <p:extLst>
      <p:ext uri="{BB962C8B-B14F-4D97-AF65-F5344CB8AC3E}">
        <p14:creationId xmlns:p14="http://schemas.microsoft.com/office/powerpoint/2010/main" val="26284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33B51-964B-435B-9FE4-CACB773B77E6}"/>
              </a:ext>
            </a:extLst>
          </p:cNvPr>
          <p:cNvSpPr txBox="1"/>
          <p:nvPr/>
        </p:nvSpPr>
        <p:spPr>
          <a:xfrm>
            <a:off x="548640" y="158497"/>
            <a:ext cx="886663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Go to start- macromedia- click on flash document.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select the line tool and draw the steps. </a:t>
            </a:r>
            <a:r>
              <a:rPr lang="en-US" sz="2000" dirty="0" err="1"/>
              <a:t>colour</a:t>
            </a:r>
            <a:r>
              <a:rPr lang="en-US" sz="2000" dirty="0"/>
              <a:t> it using the paint bucket tool</a:t>
            </a:r>
          </a:p>
          <a:p>
            <a:endParaRPr lang="en-US" sz="2000" dirty="0"/>
          </a:p>
          <a:p>
            <a:r>
              <a:rPr lang="en-US" sz="2000" dirty="0"/>
              <a:t>3. Select the circle from the tool bar and create a circle on the work area.</a:t>
            </a:r>
          </a:p>
          <a:p>
            <a:endParaRPr lang="en-US" sz="2000" dirty="0"/>
          </a:p>
          <a:p>
            <a:r>
              <a:rPr lang="en-US" sz="2000" dirty="0"/>
              <a:t>4. Now fill the </a:t>
            </a:r>
            <a:r>
              <a:rPr lang="en-US" sz="2000" dirty="0" err="1"/>
              <a:t>colour</a:t>
            </a:r>
            <a:r>
              <a:rPr lang="en-US" sz="2000" dirty="0"/>
              <a:t> to the circle using the paint bucket tool from the tool bar.</a:t>
            </a:r>
          </a:p>
          <a:p>
            <a:endParaRPr lang="en-US" sz="2000" dirty="0"/>
          </a:p>
          <a:p>
            <a:r>
              <a:rPr lang="en-US" sz="2000" dirty="0"/>
              <a:t>5. Go to frames right click on the first frame and choose insert key frame.</a:t>
            </a:r>
          </a:p>
          <a:p>
            <a:r>
              <a:rPr lang="en-US" sz="2000" dirty="0"/>
              <a:t>slightly move the ball. Repeat the same procedure by adding new key frames to show the ball change the shape of the ball slightly when it touches the surface.</a:t>
            </a:r>
          </a:p>
          <a:p>
            <a:endParaRPr lang="en-US" sz="2000" dirty="0"/>
          </a:p>
          <a:p>
            <a:r>
              <a:rPr lang="en-US" sz="2000" dirty="0"/>
              <a:t>6. In order to change the shape use the free transform tool.</a:t>
            </a:r>
          </a:p>
          <a:p>
            <a:endParaRPr lang="en-US" sz="2000" dirty="0"/>
          </a:p>
          <a:p>
            <a:r>
              <a:rPr lang="en-US" sz="2000" dirty="0"/>
              <a:t>7. Go to control and click on test movies .you will observe the ball bouncing on steps.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D9C0E-EFE1-4F87-8796-B031ECF22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49" y="4235128"/>
            <a:ext cx="3131808" cy="20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2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DDE34-FE9F-4EF7-8F3E-C6A39A02A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268224"/>
            <a:ext cx="2828544" cy="1598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886EC-2725-4001-8E9E-9E1954FD2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12" y="268224"/>
            <a:ext cx="2828544" cy="1598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33AD0-0603-44E0-818F-3E8467CCF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2" y="268223"/>
            <a:ext cx="2828544" cy="159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6AAADB-2DEF-4871-8D0C-64BFF6B31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" y="2121407"/>
            <a:ext cx="2828544" cy="1598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BA4B9-4462-4509-8092-1B196699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13" y="2147199"/>
            <a:ext cx="2828544" cy="1535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7A7D7-448A-44BD-BE0A-5061E15C0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51" y="2152648"/>
            <a:ext cx="2828544" cy="1535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DD32F0-8061-450B-B07D-5A3715491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4122418"/>
            <a:ext cx="2828544" cy="1535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348322-9F98-49CF-A305-47B35364B2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14" y="4122418"/>
            <a:ext cx="2828544" cy="15359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2C9FEB-5845-4D33-B35F-4798254231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51" y="4122418"/>
            <a:ext cx="2871215" cy="15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45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159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2</cp:revision>
  <dcterms:created xsi:type="dcterms:W3CDTF">2022-04-11T06:44:39Z</dcterms:created>
  <dcterms:modified xsi:type="dcterms:W3CDTF">2022-04-11T07:00:28Z</dcterms:modified>
</cp:coreProperties>
</file>