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3D67-3175-4A92-8250-90B76EFCB2E8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A571-433C-4C4B-AA2E-3DB7687FED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702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3D67-3175-4A92-8250-90B76EFCB2E8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A571-433C-4C4B-AA2E-3DB7687FED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925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3D67-3175-4A92-8250-90B76EFCB2E8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A571-433C-4C4B-AA2E-3DB7687FEDF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9727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3D67-3175-4A92-8250-90B76EFCB2E8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A571-433C-4C4B-AA2E-3DB7687FED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057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3D67-3175-4A92-8250-90B76EFCB2E8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A571-433C-4C4B-AA2E-3DB7687FEDF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9332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3D67-3175-4A92-8250-90B76EFCB2E8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A571-433C-4C4B-AA2E-3DB7687FED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102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3D67-3175-4A92-8250-90B76EFCB2E8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A571-433C-4C4B-AA2E-3DB7687FED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187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3D67-3175-4A92-8250-90B76EFCB2E8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A571-433C-4C4B-AA2E-3DB7687FED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424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3D67-3175-4A92-8250-90B76EFCB2E8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A571-433C-4C4B-AA2E-3DB7687FED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924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3D67-3175-4A92-8250-90B76EFCB2E8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A571-433C-4C4B-AA2E-3DB7687FED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01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3D67-3175-4A92-8250-90B76EFCB2E8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A571-433C-4C4B-AA2E-3DB7687FED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94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3D67-3175-4A92-8250-90B76EFCB2E8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A571-433C-4C4B-AA2E-3DB7687FED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656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3D67-3175-4A92-8250-90B76EFCB2E8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A571-433C-4C4B-AA2E-3DB7687FED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56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3D67-3175-4A92-8250-90B76EFCB2E8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A571-433C-4C4B-AA2E-3DB7687FED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750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3D67-3175-4A92-8250-90B76EFCB2E8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A571-433C-4C4B-AA2E-3DB7687FED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902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A571-433C-4C4B-AA2E-3DB7687FEDF5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3D67-3175-4A92-8250-90B76EFCB2E8}" type="datetimeFigureOut">
              <a:rPr lang="en-IN" smtClean="0"/>
              <a:t>11-04-2022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739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C3D67-3175-4A92-8250-90B76EFCB2E8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1BCA571-433C-4C4B-AA2E-3DB7687FED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99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04D288-09B6-4B6C-ABAE-8E6125BFAAA2}"/>
              </a:ext>
            </a:extLst>
          </p:cNvPr>
          <p:cNvSpPr/>
          <p:nvPr/>
        </p:nvSpPr>
        <p:spPr>
          <a:xfrm>
            <a:off x="1389888" y="950976"/>
            <a:ext cx="7437120" cy="435254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Name:</a:t>
            </a:r>
            <a:r>
              <a:rPr lang="en-IN" sz="3600" dirty="0"/>
              <a:t> Swapnil Ghosh </a:t>
            </a:r>
          </a:p>
          <a:p>
            <a:pPr algn="ctr"/>
            <a:r>
              <a:rPr lang="en-IN" sz="36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Dept:</a:t>
            </a:r>
            <a:r>
              <a:rPr lang="en-IN" sz="3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N" sz="3600" dirty="0"/>
              <a:t>IT</a:t>
            </a:r>
          </a:p>
          <a:p>
            <a:pPr algn="ctr"/>
            <a:r>
              <a:rPr lang="en-IN" sz="36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Roll No:</a:t>
            </a:r>
            <a:r>
              <a:rPr lang="en-IN" sz="3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N" sz="3600" dirty="0"/>
              <a:t>001911001067</a:t>
            </a:r>
          </a:p>
          <a:p>
            <a:pPr algn="ctr"/>
            <a:endParaRPr lang="en-IN" sz="3600" dirty="0"/>
          </a:p>
          <a:p>
            <a:pPr algn="ctr"/>
            <a:r>
              <a:rPr lang="en-IN" sz="3600" b="1" i="1" dirty="0"/>
              <a:t>PROGRAM 4</a:t>
            </a:r>
          </a:p>
        </p:txBody>
      </p:sp>
    </p:spTree>
    <p:extLst>
      <p:ext uri="{BB962C8B-B14F-4D97-AF65-F5344CB8AC3E}">
        <p14:creationId xmlns:p14="http://schemas.microsoft.com/office/powerpoint/2010/main" val="2628424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53BBC9-5DB0-4FB3-8772-7F71FE1A8955}"/>
              </a:ext>
            </a:extLst>
          </p:cNvPr>
          <p:cNvSpPr txBox="1"/>
          <p:nvPr/>
        </p:nvSpPr>
        <p:spPr>
          <a:xfrm>
            <a:off x="597408" y="353569"/>
            <a:ext cx="895807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1.go to start- macromedia- click on flash document.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r>
              <a:rPr lang="en-US" sz="2000" dirty="0"/>
              <a:t>2. create a blue background in layer 1.</a:t>
            </a:r>
          </a:p>
          <a:p>
            <a:endParaRPr lang="en-US" sz="2000" dirty="0"/>
          </a:p>
          <a:p>
            <a:r>
              <a:rPr lang="en-US" sz="2000" dirty="0"/>
              <a:t>3. Now insert a layer 2 and draw the clouds in this layer.</a:t>
            </a:r>
          </a:p>
          <a:p>
            <a:endParaRPr lang="en-US" sz="2000" dirty="0"/>
          </a:p>
          <a:p>
            <a:r>
              <a:rPr lang="en-US" sz="2000" dirty="0"/>
              <a:t>4. in order to create the clouds, go to tool bar and select pencil option, draw the cloud in layer2.</a:t>
            </a:r>
          </a:p>
          <a:p>
            <a:endParaRPr lang="en-US" sz="2000" dirty="0"/>
          </a:p>
          <a:p>
            <a:r>
              <a:rPr lang="en-US" sz="2000" dirty="0"/>
              <a:t>5. fill the </a:t>
            </a:r>
            <a:r>
              <a:rPr lang="en-US" sz="2000" dirty="0" err="1"/>
              <a:t>colour</a:t>
            </a:r>
            <a:r>
              <a:rPr lang="en-US" sz="2000" dirty="0"/>
              <a:t> to the cloud, right click on it- choose convert to symbol option- give the name as cloud.</a:t>
            </a:r>
          </a:p>
          <a:p>
            <a:endParaRPr lang="en-US" sz="2000" dirty="0"/>
          </a:p>
          <a:p>
            <a:r>
              <a:rPr lang="en-US" sz="2000" dirty="0"/>
              <a:t>6. select the movie clip option and click ok.</a:t>
            </a:r>
          </a:p>
          <a:p>
            <a:endParaRPr lang="en-US" sz="2000" dirty="0"/>
          </a:p>
          <a:p>
            <a:r>
              <a:rPr lang="en-US" sz="2000" dirty="0"/>
              <a:t>7. Go to filter-&gt;click on the + symbol-&gt;select glow to apply glowing effect-&gt; select the </a:t>
            </a:r>
            <a:r>
              <a:rPr lang="en-US" sz="2000" dirty="0" err="1"/>
              <a:t>colour</a:t>
            </a:r>
            <a:r>
              <a:rPr lang="en-US" sz="2000" dirty="0"/>
              <a:t> to white.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DA45E2-61AA-4E92-BBD4-E16FA5449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736" y="353569"/>
            <a:ext cx="2840736" cy="16704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9346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740EB3-E653-4F67-B748-8CD5AE0D62E1}"/>
              </a:ext>
            </a:extLst>
          </p:cNvPr>
          <p:cNvSpPr txBox="1"/>
          <p:nvPr/>
        </p:nvSpPr>
        <p:spPr>
          <a:xfrm>
            <a:off x="536448" y="402336"/>
            <a:ext cx="861669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8. under glow and adjust the blur x/blur y values.</a:t>
            </a:r>
          </a:p>
          <a:p>
            <a:endParaRPr lang="en-US" sz="2000" dirty="0"/>
          </a:p>
          <a:p>
            <a:r>
              <a:rPr lang="en-US" sz="2000" dirty="0"/>
              <a:t>9. give the appropriate blur effect to the cloud.</a:t>
            </a:r>
          </a:p>
          <a:p>
            <a:endParaRPr lang="en-US" sz="2000" dirty="0"/>
          </a:p>
          <a:p>
            <a:r>
              <a:rPr lang="en-US" sz="2000" dirty="0"/>
              <a:t>10. go to frames, insert key frame on both the layer, create the motion tween on 2nd layer and move the clouds.</a:t>
            </a:r>
          </a:p>
          <a:p>
            <a:endParaRPr lang="en-US" sz="2000" dirty="0"/>
          </a:p>
          <a:p>
            <a:r>
              <a:rPr lang="en-US" sz="2000" dirty="0"/>
              <a:t>11. finally go to control-&gt;click on test movies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01BF57-974D-4647-9B02-3EDDD1D5B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" y="3114736"/>
            <a:ext cx="2145792" cy="1572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B87D06-00F1-47DE-B5B1-DF9E577667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041" y="3114736"/>
            <a:ext cx="2145792" cy="1572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701CEC-EE08-441F-BE82-E920836EDD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362" y="3114736"/>
            <a:ext cx="2145792" cy="1572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4314A0-D9DD-492F-8073-D36C9AC43E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762" y="3114736"/>
            <a:ext cx="2145792" cy="1572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C032B3-1546-4125-AB96-CE55DD71AC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" y="4882896"/>
            <a:ext cx="2145792" cy="1572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DBDE13-89F6-4C20-9AC2-6E9EE237F9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041" y="4882896"/>
            <a:ext cx="2145792" cy="1572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4CA4828-4EA5-4E68-8E62-391BB78560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658" y="244481"/>
            <a:ext cx="2856070" cy="22419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43693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</TotalTime>
  <Words>195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Swapnil Ghosh</dc:creator>
  <cp:lastModifiedBy>Swapnil Ghosh</cp:lastModifiedBy>
  <cp:revision>1</cp:revision>
  <dcterms:created xsi:type="dcterms:W3CDTF">2022-04-11T07:00:39Z</dcterms:created>
  <dcterms:modified xsi:type="dcterms:W3CDTF">2022-04-11T07:07:20Z</dcterms:modified>
</cp:coreProperties>
</file>