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88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6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38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7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3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7D61-CB49-4BD2-923C-735D8E77F3D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A9C5FE-B2DE-401D-B233-CA04F1B2E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9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4D288-09B6-4B6C-ABAE-8E6125BFAAA2}"/>
              </a:ext>
            </a:extLst>
          </p:cNvPr>
          <p:cNvSpPr/>
          <p:nvPr/>
        </p:nvSpPr>
        <p:spPr>
          <a:xfrm>
            <a:off x="1389888" y="950976"/>
            <a:ext cx="7437120" cy="4352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</a:t>
            </a:r>
            <a:r>
              <a:rPr lang="en-IN" sz="3600" dirty="0"/>
              <a:t> Swapnil Ghosh 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Dept: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IT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001911001067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b="1" i="1" dirty="0"/>
              <a:t>PROGRAM 5</a:t>
            </a:r>
          </a:p>
        </p:txBody>
      </p:sp>
    </p:spTree>
    <p:extLst>
      <p:ext uri="{BB962C8B-B14F-4D97-AF65-F5344CB8AC3E}">
        <p14:creationId xmlns:p14="http://schemas.microsoft.com/office/powerpoint/2010/main" val="2628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8969F-E3DF-4FE0-9472-92272014D22C}"/>
              </a:ext>
            </a:extLst>
          </p:cNvPr>
          <p:cNvSpPr txBox="1"/>
          <p:nvPr/>
        </p:nvSpPr>
        <p:spPr>
          <a:xfrm>
            <a:off x="707136" y="658369"/>
            <a:ext cx="84124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000" dirty="0"/>
              <a:t>go to start-&gt; macromedia-&gt; click on flash document.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r>
              <a:rPr lang="en-IN" sz="2000" dirty="0"/>
              <a:t>2. Create a background on layer 1.</a:t>
            </a:r>
          </a:p>
          <a:p>
            <a:endParaRPr lang="en-IN" sz="2000" dirty="0"/>
          </a:p>
          <a:p>
            <a:r>
              <a:rPr lang="en-IN" sz="2000" dirty="0"/>
              <a:t>3. Insert another layer-&gt; draw only fan blades and its circle.</a:t>
            </a:r>
          </a:p>
          <a:p>
            <a:endParaRPr lang="en-IN" sz="2000" dirty="0"/>
          </a:p>
          <a:p>
            <a:r>
              <a:rPr lang="en-IN" sz="2000" dirty="0"/>
              <a:t>4. Insert another layer and draw fan stand.</a:t>
            </a:r>
          </a:p>
          <a:p>
            <a:endParaRPr lang="en-IN" sz="2000" dirty="0"/>
          </a:p>
          <a:p>
            <a:r>
              <a:rPr lang="en-IN" sz="2000" dirty="0"/>
              <a:t>5. On each layer right click on frames and insert key frames.</a:t>
            </a:r>
          </a:p>
          <a:p>
            <a:endParaRPr lang="en-IN" sz="2000" dirty="0"/>
          </a:p>
          <a:p>
            <a:r>
              <a:rPr lang="en-IN" sz="2000" dirty="0"/>
              <a:t>6. Select the fan blade’s layer and insert new key frame-&gt; select the fan blades by free transform tool and rotate the circle a little bit.</a:t>
            </a:r>
          </a:p>
          <a:p>
            <a:endParaRPr lang="en-IN" sz="2000" dirty="0"/>
          </a:p>
          <a:p>
            <a:r>
              <a:rPr lang="en-US" sz="2000" dirty="0"/>
              <a:t>7. repeat the rotation until you get the fan rotation animation.</a:t>
            </a:r>
          </a:p>
          <a:p>
            <a:endParaRPr lang="en-US" sz="2000" dirty="0"/>
          </a:p>
          <a:p>
            <a:r>
              <a:rPr lang="en-US" sz="2000" dirty="0"/>
              <a:t>8. Go to control-&gt;test movie to see the animation.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C31C3-F0D9-40CC-BC80-1A8069D5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48" y="4145280"/>
            <a:ext cx="3280385" cy="21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EC9F1-1DBE-4015-B13D-444ED7ED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487680"/>
            <a:ext cx="2828543" cy="165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857B2-4BB9-4E9D-9016-CE6009EB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44" y="487680"/>
            <a:ext cx="2828543" cy="1658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413CC-358B-490C-9050-56849B5FC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63" y="487680"/>
            <a:ext cx="2877312" cy="165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44759-F4C8-4E90-ABF3-2EF93EC50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599944"/>
            <a:ext cx="2828543" cy="1658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9B3F9-CB3F-4689-82EE-E105C8B70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43" y="2599943"/>
            <a:ext cx="2828543" cy="1658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88F562-4C54-46A2-97B1-1BD58977B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64" y="2487168"/>
            <a:ext cx="2877312" cy="1770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7C4E29-2846-4C90-BD6F-C1E8D0A19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904231"/>
            <a:ext cx="2828543" cy="1658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2F0040-6231-45C2-9F72-A7CAB49D0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43" y="4904231"/>
            <a:ext cx="2828543" cy="1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1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2022-04-11T07:07:36Z</dcterms:created>
  <dcterms:modified xsi:type="dcterms:W3CDTF">2022-04-11T07:24:21Z</dcterms:modified>
</cp:coreProperties>
</file>