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6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4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83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7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3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8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2E74-8673-46A9-BB1E-51E1D16DAA6A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330FD3-94C6-4D26-95D8-C337EF831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6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763124" y="5724524"/>
            <a:ext cx="211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11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B9941-5B97-405B-8A81-7CD18076CC3F}"/>
              </a:ext>
            </a:extLst>
          </p:cNvPr>
          <p:cNvSpPr txBox="1"/>
          <p:nvPr/>
        </p:nvSpPr>
        <p:spPr>
          <a:xfrm>
            <a:off x="533400" y="590550"/>
            <a:ext cx="493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Opened file CHEERS.TIF in Photoshop.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B9291-A96A-4567-A441-DB57DB6157EC}"/>
              </a:ext>
            </a:extLst>
          </p:cNvPr>
          <p:cNvSpPr txBox="1"/>
          <p:nvPr/>
        </p:nvSpPr>
        <p:spPr>
          <a:xfrm>
            <a:off x="533400" y="1200150"/>
            <a:ext cx="493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Step-2) Create a new adjustment layer by choosing Curves function.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26E0A-B001-4714-80F0-78924E429D04}"/>
              </a:ext>
            </a:extLst>
          </p:cNvPr>
          <p:cNvSpPr txBox="1"/>
          <p:nvPr/>
        </p:nvSpPr>
        <p:spPr>
          <a:xfrm>
            <a:off x="533400" y="2001024"/>
            <a:ext cx="5114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Step-3) Used a white point by clicking on  the white eye-dropper tool on the white triangular object in the bottom center.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A682E-CDFD-4BDD-9048-1A38974CC272}"/>
              </a:ext>
            </a:extLst>
          </p:cNvPr>
          <p:cNvSpPr txBox="1"/>
          <p:nvPr/>
        </p:nvSpPr>
        <p:spPr>
          <a:xfrm>
            <a:off x="571500" y="3074224"/>
            <a:ext cx="5524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Step-4) Used a black point by clicking the black eye-dropper tool on the dark area just below the man’s elbow.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4DE29-1476-439C-BC6A-671BF2C58E5A}"/>
              </a:ext>
            </a:extLst>
          </p:cNvPr>
          <p:cNvSpPr txBox="1"/>
          <p:nvPr/>
        </p:nvSpPr>
        <p:spPr>
          <a:xfrm>
            <a:off x="5562600" y="3754550"/>
            <a:ext cx="543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Step-5) To remove greenish tint, we choose Green channel and move the middle point of the curve</a:t>
            </a:r>
          </a:p>
          <a:p>
            <a:r>
              <a:rPr lang="en-US" dirty="0"/>
              <a:t>5 to 6 increments to the right and down.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6D9AA-9D4C-4183-A72A-FF655A893EA2}"/>
              </a:ext>
            </a:extLst>
          </p:cNvPr>
          <p:cNvSpPr txBox="1"/>
          <p:nvPr/>
        </p:nvSpPr>
        <p:spPr>
          <a:xfrm>
            <a:off x="4762500" y="4815127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Step-6) To remove bluish tint, we choose Red channel and move the middle point of the curve 5 to 6</a:t>
            </a:r>
          </a:p>
          <a:p>
            <a:r>
              <a:rPr lang="en-US" dirty="0"/>
              <a:t>increments to the up and to the left.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A47F0-712C-4E4F-BB4D-49C1D4CC2679}"/>
              </a:ext>
            </a:extLst>
          </p:cNvPr>
          <p:cNvSpPr txBox="1"/>
          <p:nvPr/>
        </p:nvSpPr>
        <p:spPr>
          <a:xfrm>
            <a:off x="4762500" y="6065013"/>
            <a:ext cx="4543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Step-7) To Remove white border around the image we used Crop tool.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578E63-3F66-47DD-BAF4-33EBB042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4" y="536495"/>
            <a:ext cx="4105275" cy="25630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F0AF99-D69C-41BA-B5EB-F055CBB79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47424"/>
            <a:ext cx="3997169" cy="23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27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153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2022-03-05T17:26:26Z</dcterms:created>
  <dcterms:modified xsi:type="dcterms:W3CDTF">2022-03-05T17:47:34Z</dcterms:modified>
</cp:coreProperties>
</file>