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80" d="100"/>
          <a:sy n="80" d="100"/>
        </p:scale>
        <p:origin x="3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C7AA-D82E-4B40-BAFE-6CE998D36FB8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9ACF-C576-45B4-9523-181E2EE64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09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C7AA-D82E-4B40-BAFE-6CE998D36FB8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9ACF-C576-45B4-9523-181E2EE64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19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C7AA-D82E-4B40-BAFE-6CE998D36FB8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9ACF-C576-45B4-9523-181E2EE648C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841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C7AA-D82E-4B40-BAFE-6CE998D36FB8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9ACF-C576-45B4-9523-181E2EE64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894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C7AA-D82E-4B40-BAFE-6CE998D36FB8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9ACF-C576-45B4-9523-181E2EE648C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0408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C7AA-D82E-4B40-BAFE-6CE998D36FB8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9ACF-C576-45B4-9523-181E2EE64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735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C7AA-D82E-4B40-BAFE-6CE998D36FB8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9ACF-C576-45B4-9523-181E2EE64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252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C7AA-D82E-4B40-BAFE-6CE998D36FB8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9ACF-C576-45B4-9523-181E2EE64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75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C7AA-D82E-4B40-BAFE-6CE998D36FB8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9ACF-C576-45B4-9523-181E2EE64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01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C7AA-D82E-4B40-BAFE-6CE998D36FB8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9ACF-C576-45B4-9523-181E2EE64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57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C7AA-D82E-4B40-BAFE-6CE998D36FB8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9ACF-C576-45B4-9523-181E2EE64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42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C7AA-D82E-4B40-BAFE-6CE998D36FB8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9ACF-C576-45B4-9523-181E2EE64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16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C7AA-D82E-4B40-BAFE-6CE998D36FB8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9ACF-C576-45B4-9523-181E2EE64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52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C7AA-D82E-4B40-BAFE-6CE998D36FB8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9ACF-C576-45B4-9523-181E2EE64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69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C7AA-D82E-4B40-BAFE-6CE998D36FB8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9ACF-C576-45B4-9523-181E2EE64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6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9ACF-C576-45B4-9523-181E2EE648C4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C7AA-D82E-4B40-BAFE-6CE998D36FB8}" type="datetimeFigureOut">
              <a:rPr lang="en-IN" smtClean="0"/>
              <a:t>12-03-2022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16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1C7AA-D82E-4B40-BAFE-6CE998D36FB8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AC9ACF-C576-45B4-9523-181E2EE64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34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8C03A4-157A-4626-A489-AFE1B099A2BD}"/>
              </a:ext>
            </a:extLst>
          </p:cNvPr>
          <p:cNvSpPr/>
          <p:nvPr/>
        </p:nvSpPr>
        <p:spPr>
          <a:xfrm>
            <a:off x="1571625" y="800100"/>
            <a:ext cx="7105650" cy="4343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Name: </a:t>
            </a:r>
            <a:r>
              <a:rPr lang="en-IN" sz="3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Swapnil Ghosh </a:t>
            </a:r>
          </a:p>
          <a:p>
            <a:pPr algn="ctr"/>
            <a:r>
              <a:rPr lang="en-IN" sz="32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Group: </a:t>
            </a:r>
            <a:r>
              <a:rPr lang="en-IN" sz="3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A2</a:t>
            </a:r>
          </a:p>
          <a:p>
            <a:pPr algn="ctr"/>
            <a:r>
              <a:rPr lang="en-IN" sz="32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Roll: </a:t>
            </a:r>
            <a:r>
              <a:rPr lang="en-IN" sz="3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001911001067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3D76C-57A5-4E7F-BE38-EDC454CD5BF1}"/>
              </a:ext>
            </a:extLst>
          </p:cNvPr>
          <p:cNvSpPr txBox="1"/>
          <p:nvPr/>
        </p:nvSpPr>
        <p:spPr>
          <a:xfrm>
            <a:off x="9639300" y="5800725"/>
            <a:ext cx="2239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tx2">
                    <a:lumMod val="75000"/>
                  </a:schemeClr>
                </a:solidFill>
              </a:rPr>
              <a:t>TASK 13</a:t>
            </a:r>
          </a:p>
        </p:txBody>
      </p:sp>
    </p:spTree>
    <p:extLst>
      <p:ext uri="{BB962C8B-B14F-4D97-AF65-F5344CB8AC3E}">
        <p14:creationId xmlns:p14="http://schemas.microsoft.com/office/powerpoint/2010/main" val="368406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2D281D-8944-4B9D-8CBA-6B67F5EE1127}"/>
              </a:ext>
            </a:extLst>
          </p:cNvPr>
          <p:cNvSpPr txBox="1"/>
          <p:nvPr/>
        </p:nvSpPr>
        <p:spPr>
          <a:xfrm>
            <a:off x="519113" y="573482"/>
            <a:ext cx="882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Step-1) Opened the file GOODBYE.PSD in Photoshop and check boxed the bye layer.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928BF-A4C6-44DC-928D-4B3B38183448}"/>
              </a:ext>
            </a:extLst>
          </p:cNvPr>
          <p:cNvSpPr txBox="1"/>
          <p:nvPr/>
        </p:nvSpPr>
        <p:spPr>
          <a:xfrm>
            <a:off x="519113" y="1201221"/>
            <a:ext cx="9053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Step-2) Choose Layer &gt; Align Linked and explored the different option to generate this patterns of text.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FE663A-2F14-4D0E-B2A2-D466F75D5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49" y="2105959"/>
            <a:ext cx="3400425" cy="14839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A48D9F-6A7A-4287-84BF-A3463D7FE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423" y="2076861"/>
            <a:ext cx="3467101" cy="15130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FCA4BB-887F-42B8-96C8-DB25875C77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8" y="4253921"/>
            <a:ext cx="3467100" cy="15130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0506F1-BE06-48E7-813F-C00DE97E4A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074" y="4091766"/>
            <a:ext cx="3586161" cy="15650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8031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297F4F-81B9-4E6E-A6A7-0371F99FE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026" y="3692927"/>
            <a:ext cx="3935922" cy="25896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869BD8-EBA2-41BC-93EA-705A7FF3E5FE}"/>
              </a:ext>
            </a:extLst>
          </p:cNvPr>
          <p:cNvSpPr txBox="1"/>
          <p:nvPr/>
        </p:nvSpPr>
        <p:spPr>
          <a:xfrm>
            <a:off x="523875" y="591135"/>
            <a:ext cx="567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Step-1) Opened the file TEXTURE1.TIF in Photoshop.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F341B5-1075-40C7-B550-77555D203A1E}"/>
              </a:ext>
            </a:extLst>
          </p:cNvPr>
          <p:cNvSpPr txBox="1"/>
          <p:nvPr/>
        </p:nvSpPr>
        <p:spPr>
          <a:xfrm>
            <a:off x="523875" y="1057275"/>
            <a:ext cx="803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Step-2) In Actions palette created a new Action Star and started the action.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02C07-6C54-4E0E-9780-C01CE01FB527}"/>
              </a:ext>
            </a:extLst>
          </p:cNvPr>
          <p:cNvSpPr txBox="1"/>
          <p:nvPr/>
        </p:nvSpPr>
        <p:spPr>
          <a:xfrm>
            <a:off x="523876" y="1666875"/>
            <a:ext cx="872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Step-3) Used polygon lasso tool to create start shape and inverted the selection and deleted the remaining area.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AD8F04-C463-45D9-B731-E4B90F2B9E47}"/>
              </a:ext>
            </a:extLst>
          </p:cNvPr>
          <p:cNvSpPr txBox="1"/>
          <p:nvPr/>
        </p:nvSpPr>
        <p:spPr>
          <a:xfrm>
            <a:off x="523874" y="2524854"/>
            <a:ext cx="567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Step-5)</a:t>
            </a:r>
            <a:r>
              <a:rPr lang="en-US" dirty="0"/>
              <a:t> Opened the file TEXTURE2.TIF in Photoshop.</a:t>
            </a:r>
            <a:r>
              <a:rPr lang="en-IN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8D74CD-A34F-42DE-9B58-77E1D2A87BEE}"/>
              </a:ext>
            </a:extLst>
          </p:cNvPr>
          <p:cNvSpPr txBox="1"/>
          <p:nvPr/>
        </p:nvSpPr>
        <p:spPr>
          <a:xfrm>
            <a:off x="466725" y="3226787"/>
            <a:ext cx="554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Step-6) Applied the saved action to this new Image.</a:t>
            </a:r>
          </a:p>
        </p:txBody>
      </p:sp>
    </p:spTree>
    <p:extLst>
      <p:ext uri="{BB962C8B-B14F-4D97-AF65-F5344CB8AC3E}">
        <p14:creationId xmlns:p14="http://schemas.microsoft.com/office/powerpoint/2010/main" val="17436120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116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 Ghosh</dc:creator>
  <cp:lastModifiedBy>Swapnil Ghosh</cp:lastModifiedBy>
  <cp:revision>4</cp:revision>
  <dcterms:created xsi:type="dcterms:W3CDTF">2022-03-12T08:07:05Z</dcterms:created>
  <dcterms:modified xsi:type="dcterms:W3CDTF">2022-03-12T08:48:12Z</dcterms:modified>
</cp:coreProperties>
</file>