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il Ghosh" initials="SG" lastIdx="1" clrIdx="0">
    <p:extLst>
      <p:ext uri="{19B8F6BF-5375-455C-9EA6-DF929625EA0E}">
        <p15:presenceInfo xmlns:p15="http://schemas.microsoft.com/office/powerpoint/2012/main" userId="cf5bf84adebb7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3T14:06:26.82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5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71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6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5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16E7-8826-43F5-BA69-41D14196DCC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1E50C5-C4D1-402F-9A3F-1112CFA6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0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722BD6-7FCC-4E3F-8A53-86CEF39EB6D3}"/>
              </a:ext>
            </a:extLst>
          </p:cNvPr>
          <p:cNvSpPr/>
          <p:nvPr/>
        </p:nvSpPr>
        <p:spPr>
          <a:xfrm>
            <a:off x="1033669" y="1231210"/>
            <a:ext cx="7762875" cy="2943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Name : </a:t>
            </a:r>
            <a:r>
              <a:rPr lang="en-US" sz="3200" dirty="0"/>
              <a:t>Swapnil Ghosh          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Department :</a:t>
            </a:r>
            <a:r>
              <a:rPr lang="en-US" sz="3200" b="1" dirty="0"/>
              <a:t> </a:t>
            </a:r>
            <a:r>
              <a:rPr lang="en-US" sz="3200" dirty="0"/>
              <a:t>IT </a:t>
            </a:r>
          </a:p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Roll : </a:t>
            </a:r>
            <a:r>
              <a:rPr lang="en-US" sz="3200" dirty="0"/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B4FD9-6639-43DB-9263-9F1818212EB1}"/>
              </a:ext>
            </a:extLst>
          </p:cNvPr>
          <p:cNvSpPr txBox="1"/>
          <p:nvPr/>
        </p:nvSpPr>
        <p:spPr>
          <a:xfrm>
            <a:off x="6315075" y="5048786"/>
            <a:ext cx="3218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 2</a:t>
            </a:r>
            <a:endParaRPr lang="en-IN" sz="8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347CF8-4822-40D2-A3F4-2B26050E0B3F}"/>
              </a:ext>
            </a:extLst>
          </p:cNvPr>
          <p:cNvSpPr/>
          <p:nvPr/>
        </p:nvSpPr>
        <p:spPr>
          <a:xfrm>
            <a:off x="8980708" y="5657850"/>
            <a:ext cx="2396890" cy="101295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498F3-DB23-4EF1-8CC3-854ACFBF932D}"/>
              </a:ext>
            </a:extLst>
          </p:cNvPr>
          <p:cNvSpPr txBox="1"/>
          <p:nvPr/>
        </p:nvSpPr>
        <p:spPr>
          <a:xfrm>
            <a:off x="5346490" y="1374186"/>
            <a:ext cx="399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Step- 2) First I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discard</a:t>
            </a:r>
            <a:r>
              <a:rPr lang="en-US" dirty="0"/>
              <a:t> the black border and aligned the image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Crop tool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1417A-B0D3-4CB1-8EFA-83D5847DB7E9}"/>
              </a:ext>
            </a:extLst>
          </p:cNvPr>
          <p:cNvSpPr txBox="1"/>
          <p:nvPr/>
        </p:nvSpPr>
        <p:spPr>
          <a:xfrm>
            <a:off x="5346490" y="2471551"/>
            <a:ext cx="41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Step- 3) Then adjusted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brightness </a:t>
            </a:r>
            <a:r>
              <a:rPr lang="en-US" dirty="0"/>
              <a:t>and contrast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Level Function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54046-BED3-4197-A4F6-9628A354223A}"/>
              </a:ext>
            </a:extLst>
          </p:cNvPr>
          <p:cNvSpPr txBox="1"/>
          <p:nvPr/>
        </p:nvSpPr>
        <p:spPr>
          <a:xfrm>
            <a:off x="5346491" y="553820"/>
            <a:ext cx="412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Step- 1) Opened the File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BOAT.psd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in Photoshop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B5897-75D1-48AC-AE20-BF50C9E60C84}"/>
              </a:ext>
            </a:extLst>
          </p:cNvPr>
          <p:cNvSpPr txBox="1"/>
          <p:nvPr/>
        </p:nvSpPr>
        <p:spPr>
          <a:xfrm>
            <a:off x="447398" y="3694334"/>
            <a:ext cx="463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Step- 4) I used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Rectangular Marquee </a:t>
            </a:r>
            <a:r>
              <a:rPr lang="en-US" dirty="0"/>
              <a:t>tool to draw border a border around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orange tarpaulin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08D0A-F1A8-4E50-A337-CD2163D15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0" y="3603035"/>
            <a:ext cx="4044607" cy="27060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B0C66B-2F45-4680-ACD2-974730931CF6}"/>
              </a:ext>
            </a:extLst>
          </p:cNvPr>
          <p:cNvSpPr txBox="1"/>
          <p:nvPr/>
        </p:nvSpPr>
        <p:spPr>
          <a:xfrm>
            <a:off x="447398" y="4882998"/>
            <a:ext cx="419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Step- 5) Used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Replace Color function </a:t>
            </a:r>
            <a:r>
              <a:rPr lang="en-US" dirty="0"/>
              <a:t>to change color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Orange tarpaulin </a:t>
            </a:r>
            <a:r>
              <a:rPr lang="en-US" dirty="0"/>
              <a:t>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green </a:t>
            </a:r>
            <a:r>
              <a:rPr lang="en-US" dirty="0"/>
              <a:t> using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Eyedropper tool</a:t>
            </a:r>
            <a:r>
              <a:rPr lang="en-US" dirty="0"/>
              <a:t>, and used slider to change color.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D4BC34-D14A-4858-942A-3CAE1E42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9" y="476250"/>
            <a:ext cx="4874841" cy="295275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43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7729F-C9F0-413E-808B-D8D9DA96C0FF}"/>
              </a:ext>
            </a:extLst>
          </p:cNvPr>
          <p:cNvSpPr txBox="1"/>
          <p:nvPr/>
        </p:nvSpPr>
        <p:spPr>
          <a:xfrm>
            <a:off x="4809818" y="635103"/>
            <a:ext cx="489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Step- 6) Used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Sponge tool </a:t>
            </a:r>
            <a:r>
              <a:rPr lang="en-US" dirty="0"/>
              <a:t>to saturate the colors of the boat and </a:t>
            </a:r>
            <a:r>
              <a:rPr lang="en-US" dirty="0" err="1"/>
              <a:t>neighbouring</a:t>
            </a:r>
            <a:r>
              <a:rPr lang="en-US" dirty="0"/>
              <a:t> objects.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FAFD-BE1D-40BE-9DF8-BC644460C4B7}"/>
              </a:ext>
            </a:extLst>
          </p:cNvPr>
          <p:cNvSpPr txBox="1"/>
          <p:nvPr/>
        </p:nvSpPr>
        <p:spPr>
          <a:xfrm>
            <a:off x="4809818" y="1533524"/>
            <a:ext cx="469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Step- 7) Used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Clone Stamp </a:t>
            </a:r>
            <a:r>
              <a:rPr lang="en-US" dirty="0"/>
              <a:t>tool to remove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boat</a:t>
            </a:r>
            <a:r>
              <a:rPr lang="en-US" dirty="0"/>
              <a:t> in the background.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D33B-01D5-46EE-8A57-B72EDC8B6E4D}"/>
              </a:ext>
            </a:extLst>
          </p:cNvPr>
          <p:cNvSpPr txBox="1"/>
          <p:nvPr/>
        </p:nvSpPr>
        <p:spPr>
          <a:xfrm>
            <a:off x="4809818" y="2592169"/>
            <a:ext cx="3867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Step- 8) Used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Magic Wand tool </a:t>
            </a:r>
            <a:r>
              <a:rPr lang="en-US" dirty="0"/>
              <a:t>to select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sky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14E443-2D5C-4375-8062-EDB425ED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7" y="511278"/>
            <a:ext cx="4480475" cy="298439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83EEA-D5B4-4DE9-BA8B-8392B99BF7C7}"/>
              </a:ext>
            </a:extLst>
          </p:cNvPr>
          <p:cNvSpPr txBox="1"/>
          <p:nvPr/>
        </p:nvSpPr>
        <p:spPr>
          <a:xfrm>
            <a:off x="245786" y="3933825"/>
            <a:ext cx="45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Step- 9) Opened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Original Imag</a:t>
            </a:r>
            <a:r>
              <a:rPr lang="en-US" dirty="0"/>
              <a:t>e again,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integrated</a:t>
            </a:r>
            <a:r>
              <a:rPr lang="en-US" dirty="0"/>
              <a:t>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layering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A5F7B-9467-4462-A832-024964942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18" y="3755589"/>
            <a:ext cx="4307554" cy="27272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749BF3-A113-4DFB-A16F-562BC427E3C6}"/>
              </a:ext>
            </a:extLst>
          </p:cNvPr>
          <p:cNvCxnSpPr/>
          <p:nvPr/>
        </p:nvCxnSpPr>
        <p:spPr>
          <a:xfrm>
            <a:off x="565652" y="5819775"/>
            <a:ext cx="39243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87D90-6949-44FC-80A8-8F98FF09D9C8}"/>
              </a:ext>
            </a:extLst>
          </p:cNvPr>
          <p:cNvSpPr txBox="1"/>
          <p:nvPr/>
        </p:nvSpPr>
        <p:spPr>
          <a:xfrm>
            <a:off x="1862137" y="5441811"/>
            <a:ext cx="124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Blackadder ITC" panose="04020505051007020D02" pitchFamily="82" charset="0"/>
              </a:rPr>
              <a:t>The End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2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157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Blackadder ITC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6</cp:revision>
  <dcterms:created xsi:type="dcterms:W3CDTF">2022-02-23T10:30:22Z</dcterms:created>
  <dcterms:modified xsi:type="dcterms:W3CDTF">2022-02-23T11:31:29Z</dcterms:modified>
</cp:coreProperties>
</file>