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3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1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3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4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3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2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4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5490BA-0FA8-43AB-AC25-5FA2379ECEF7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4203C-97A2-4552-94D8-7E0FED0A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36CD7-0D2F-41B0-866D-9D2E5B60ADAB}"/>
              </a:ext>
            </a:extLst>
          </p:cNvPr>
          <p:cNvSpPr/>
          <p:nvPr/>
        </p:nvSpPr>
        <p:spPr>
          <a:xfrm>
            <a:off x="2275397" y="1067493"/>
            <a:ext cx="7107141" cy="325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Name: </a:t>
            </a:r>
            <a:r>
              <a:rPr lang="en-IN" sz="2400" dirty="0">
                <a:solidFill>
                  <a:schemeClr val="bg1"/>
                </a:solidFill>
              </a:rPr>
              <a:t>Swapnil Ghosh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Roll: </a:t>
            </a:r>
            <a:r>
              <a:rPr lang="en-IN" sz="2400" dirty="0"/>
              <a:t>001911001067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Dept: </a:t>
            </a:r>
            <a:r>
              <a:rPr lang="en-IN" sz="2400" dirty="0"/>
              <a:t>IT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Group: </a:t>
            </a:r>
            <a:r>
              <a:rPr lang="en-IN" sz="2400" dirty="0"/>
              <a:t>A2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5337B-2DBF-40B8-BD17-D6CC78283A7D}"/>
              </a:ext>
            </a:extLst>
          </p:cNvPr>
          <p:cNvSpPr txBox="1"/>
          <p:nvPr/>
        </p:nvSpPr>
        <p:spPr>
          <a:xfrm>
            <a:off x="7634245" y="4867177"/>
            <a:ext cx="3496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182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6FBB5-90D2-4CDE-86F9-CF870514A990}"/>
              </a:ext>
            </a:extLst>
          </p:cNvPr>
          <p:cNvSpPr txBox="1"/>
          <p:nvPr/>
        </p:nvSpPr>
        <p:spPr>
          <a:xfrm>
            <a:off x="6006517" y="568177"/>
            <a:ext cx="448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Step-1) Open file GARDEN.TIF in Photoshop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EBA35-2355-4B9D-A27D-6A8E99E4091A}"/>
              </a:ext>
            </a:extLst>
          </p:cNvPr>
          <p:cNvSpPr txBox="1"/>
          <p:nvPr/>
        </p:nvSpPr>
        <p:spPr>
          <a:xfrm>
            <a:off x="6006517" y="1002348"/>
            <a:ext cx="5377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Step-2) Selected Type tool, changed font and wrote the text (“Monthly”) and used move tool to position the text.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17785-1887-40D0-B1C9-3E8D2524A321}"/>
              </a:ext>
            </a:extLst>
          </p:cNvPr>
          <p:cNvSpPr txBox="1"/>
          <p:nvPr/>
        </p:nvSpPr>
        <p:spPr>
          <a:xfrm>
            <a:off x="6006517" y="205535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Step-3) Added a Drop Shadow to the text , at a distance of 11 px.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4A3C1-2A96-4099-ADE7-3BE6C743B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56" y="491115"/>
            <a:ext cx="4007148" cy="2562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7A3B06-712E-4707-8FF8-266E477C915A}"/>
              </a:ext>
            </a:extLst>
          </p:cNvPr>
          <p:cNvSpPr txBox="1"/>
          <p:nvPr/>
        </p:nvSpPr>
        <p:spPr>
          <a:xfrm>
            <a:off x="1732561" y="3435076"/>
            <a:ext cx="4055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Step-5) Selected Type tool(Vertically orient), changed font and wrote the text (“GARDENING”) and used move tool to position the text.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695CE-F224-48B2-B4B6-675739480DA1}"/>
              </a:ext>
            </a:extLst>
          </p:cNvPr>
          <p:cNvSpPr txBox="1"/>
          <p:nvPr/>
        </p:nvSpPr>
        <p:spPr>
          <a:xfrm>
            <a:off x="1732561" y="4768790"/>
            <a:ext cx="40558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Step-6) Selecting Type tool from Options bar set Tracking value to -85.Changed the properties within Bevel &amp; Emboss, style Outer bevel, Outer Glow and set the  distance at 16 px.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1B6071-4AC0-43B4-8BCB-DAAE3F88A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053593"/>
            <a:ext cx="5019614" cy="3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129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Corbel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3</cp:revision>
  <dcterms:created xsi:type="dcterms:W3CDTF">2022-03-02T11:34:52Z</dcterms:created>
  <dcterms:modified xsi:type="dcterms:W3CDTF">2022-03-02T11:57:33Z</dcterms:modified>
</cp:coreProperties>
</file>