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7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4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44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4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5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7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2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6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4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7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7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0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1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51C25D-57F9-4622-B41B-B5EB8F6D3605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F83074-875C-46AC-AC33-D893064E6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3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36CD7-0D2F-41B0-866D-9D2E5B60ADAB}"/>
              </a:ext>
            </a:extLst>
          </p:cNvPr>
          <p:cNvSpPr/>
          <p:nvPr/>
        </p:nvSpPr>
        <p:spPr>
          <a:xfrm>
            <a:off x="2275397" y="1067493"/>
            <a:ext cx="7107141" cy="325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Name: </a:t>
            </a:r>
            <a:r>
              <a:rPr lang="en-IN" sz="2400" dirty="0">
                <a:solidFill>
                  <a:schemeClr val="bg1"/>
                </a:solidFill>
              </a:rPr>
              <a:t>Swapnil Ghosh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Roll: </a:t>
            </a:r>
            <a:r>
              <a:rPr lang="en-IN" sz="2400" dirty="0"/>
              <a:t>001911001067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Dept: </a:t>
            </a:r>
            <a:r>
              <a:rPr lang="en-IN" sz="2400" dirty="0"/>
              <a:t>IT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Group: </a:t>
            </a:r>
            <a:r>
              <a:rPr lang="en-IN" sz="2400" dirty="0"/>
              <a:t>A2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5337B-2DBF-40B8-BD17-D6CC78283A7D}"/>
              </a:ext>
            </a:extLst>
          </p:cNvPr>
          <p:cNvSpPr txBox="1"/>
          <p:nvPr/>
        </p:nvSpPr>
        <p:spPr>
          <a:xfrm>
            <a:off x="7634245" y="4867177"/>
            <a:ext cx="3496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TASK 7</a:t>
            </a:r>
          </a:p>
        </p:txBody>
      </p:sp>
    </p:spTree>
    <p:extLst>
      <p:ext uri="{BB962C8B-B14F-4D97-AF65-F5344CB8AC3E}">
        <p14:creationId xmlns:p14="http://schemas.microsoft.com/office/powerpoint/2010/main" val="3182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A6E30-2953-42A6-8364-8881136D120B}"/>
              </a:ext>
            </a:extLst>
          </p:cNvPr>
          <p:cNvSpPr txBox="1"/>
          <p:nvPr/>
        </p:nvSpPr>
        <p:spPr>
          <a:xfrm>
            <a:off x="3974983" y="3727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Step-1) Opened the file ICONS.PSD in Photoshop.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4576E-71BC-4805-ACC8-8738D8E8AC08}"/>
              </a:ext>
            </a:extLst>
          </p:cNvPr>
          <p:cNvSpPr txBox="1"/>
          <p:nvPr/>
        </p:nvSpPr>
        <p:spPr>
          <a:xfrm>
            <a:off x="3974983" y="9028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Step-2) Use Polygonal Lasso for the selection of white star.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142E4-B232-4E07-AFA0-E1BCA2A9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89" y="303206"/>
            <a:ext cx="2124269" cy="1776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AC34B4-863E-40DC-B2D3-515AB81BC0F6}"/>
              </a:ext>
            </a:extLst>
          </p:cNvPr>
          <p:cNvSpPr txBox="1"/>
          <p:nvPr/>
        </p:nvSpPr>
        <p:spPr>
          <a:xfrm>
            <a:off x="3974983" y="1432937"/>
            <a:ext cx="5714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Step-3) Used the Polygonal Lasso for the golden square and subtract the hole from selection.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8E358-71A2-4BF3-9B8F-7B4A091B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84" y="303206"/>
            <a:ext cx="2124270" cy="17760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44DFF5-C35D-49D5-8E90-FD2DB86D8F3C}"/>
              </a:ext>
            </a:extLst>
          </p:cNvPr>
          <p:cNvSpPr txBox="1"/>
          <p:nvPr/>
        </p:nvSpPr>
        <p:spPr>
          <a:xfrm>
            <a:off x="1566887" y="2310086"/>
            <a:ext cx="3785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Step-5) Used Pen tool to select the blue curve.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95CE24-F026-4E79-8EAF-B81046682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89" y="3061962"/>
            <a:ext cx="2124270" cy="1776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41867D-2988-4B8E-8122-9FB1FEBE0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399" y="2843071"/>
            <a:ext cx="2124270" cy="17760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A1380B-4277-4D4D-ABDE-737D0D7E2509}"/>
              </a:ext>
            </a:extLst>
          </p:cNvPr>
          <p:cNvSpPr txBox="1"/>
          <p:nvPr/>
        </p:nvSpPr>
        <p:spPr>
          <a:xfrm>
            <a:off x="3974983" y="3236550"/>
            <a:ext cx="465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Step-5) Masked Out The circle from the Image.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13967C-B717-4FA5-8237-D8D12315E8A6}"/>
              </a:ext>
            </a:extLst>
          </p:cNvPr>
          <p:cNvCxnSpPr>
            <a:cxnSpLocks/>
          </p:cNvCxnSpPr>
          <p:nvPr/>
        </p:nvCxnSpPr>
        <p:spPr>
          <a:xfrm flipH="1">
            <a:off x="3931639" y="1202904"/>
            <a:ext cx="269846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9ED4BE-0513-4566-8175-74594498CE3B}"/>
              </a:ext>
            </a:extLst>
          </p:cNvPr>
          <p:cNvCxnSpPr>
            <a:cxnSpLocks/>
          </p:cNvCxnSpPr>
          <p:nvPr/>
        </p:nvCxnSpPr>
        <p:spPr>
          <a:xfrm flipV="1">
            <a:off x="9145399" y="1661030"/>
            <a:ext cx="369116" cy="19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21B4F2-BB06-42CE-AF35-5A0175EE94A0}"/>
              </a:ext>
            </a:extLst>
          </p:cNvPr>
          <p:cNvCxnSpPr/>
          <p:nvPr/>
        </p:nvCxnSpPr>
        <p:spPr>
          <a:xfrm>
            <a:off x="2843868" y="2633251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9441BC-83BA-4455-87B4-87094139E95F}"/>
              </a:ext>
            </a:extLst>
          </p:cNvPr>
          <p:cNvCxnSpPr/>
          <p:nvPr/>
        </p:nvCxnSpPr>
        <p:spPr>
          <a:xfrm>
            <a:off x="8523215" y="3486525"/>
            <a:ext cx="419449" cy="24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E96EC7-82B2-42B4-88C0-B28D537AC5E4}"/>
              </a:ext>
            </a:extLst>
          </p:cNvPr>
          <p:cNvSpPr txBox="1"/>
          <p:nvPr/>
        </p:nvSpPr>
        <p:spPr>
          <a:xfrm>
            <a:off x="3974983" y="3855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Step-6) Used Magic Wand to select text icons.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196E4B0-C2D2-4494-A0E3-2991A70AE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09216"/>
            <a:ext cx="2124267" cy="177606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62621B-AB97-47DE-9308-0F7CF04335D3}"/>
              </a:ext>
            </a:extLst>
          </p:cNvPr>
          <p:cNvCxnSpPr/>
          <p:nvPr/>
        </p:nvCxnSpPr>
        <p:spPr>
          <a:xfrm>
            <a:off x="6367244" y="4225189"/>
            <a:ext cx="343949" cy="296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45932-3688-48D4-A120-BD894AA79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52" y="692092"/>
            <a:ext cx="4546312" cy="2661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E8611-D6A3-4B50-9676-C1537D30D596}"/>
              </a:ext>
            </a:extLst>
          </p:cNvPr>
          <p:cNvSpPr txBox="1"/>
          <p:nvPr/>
        </p:nvSpPr>
        <p:spPr>
          <a:xfrm>
            <a:off x="7090795" y="69209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Step-7) Switched off the Background layer.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1A62B0-4DCB-440B-B7E9-ABB5744A13F6}"/>
              </a:ext>
            </a:extLst>
          </p:cNvPr>
          <p:cNvCxnSpPr>
            <a:cxnSpLocks/>
          </p:cNvCxnSpPr>
          <p:nvPr/>
        </p:nvCxnSpPr>
        <p:spPr>
          <a:xfrm flipH="1">
            <a:off x="6375633" y="943870"/>
            <a:ext cx="715162" cy="406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72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</TotalTime>
  <Words>94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Rounded MT Bold</vt:lpstr>
      <vt:lpstr>Corbel</vt:lpstr>
      <vt:lpstr>Parallax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2</cp:revision>
  <dcterms:created xsi:type="dcterms:W3CDTF">2022-03-02T12:07:01Z</dcterms:created>
  <dcterms:modified xsi:type="dcterms:W3CDTF">2022-03-02T12:25:34Z</dcterms:modified>
</cp:coreProperties>
</file>