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6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sger_W._Dijkstra" TargetMode="External"/><Relationship Id="rId2" Type="http://schemas.openxmlformats.org/officeDocument/2006/relationships/hyperlink" Target="https://en.wikipedia.org/wiki/Dijkstra'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8/85/Dijkstra.og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934200" cy="1314450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 err="1" smtClean="0"/>
              <a:t>Souradeep</a:t>
            </a:r>
            <a:r>
              <a:rPr lang="en-US" dirty="0" smtClean="0"/>
              <a:t> Nanda (14BCE1037)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 smtClean="0"/>
              <a:t>KeshaV</a:t>
            </a:r>
            <a:r>
              <a:rPr lang="en-US" dirty="0" smtClean="0"/>
              <a:t> </a:t>
            </a:r>
            <a:r>
              <a:rPr lang="en-US" dirty="0" err="1" smtClean="0"/>
              <a:t>BhupatHy</a:t>
            </a:r>
            <a:r>
              <a:rPr lang="en-US" dirty="0" smtClean="0"/>
              <a:t> </a:t>
            </a:r>
            <a:r>
              <a:rPr lang="en-US" dirty="0" err="1" smtClean="0"/>
              <a:t>Vignesh</a:t>
            </a:r>
            <a:r>
              <a:rPr lang="en-US" dirty="0" smtClean="0"/>
              <a:t> (14BCE1036)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 smtClean="0"/>
              <a:t>Anand</a:t>
            </a:r>
            <a:r>
              <a:rPr lang="en-US" dirty="0" smtClean="0"/>
              <a:t> </a:t>
            </a:r>
            <a:r>
              <a:rPr lang="en-US" dirty="0" err="1" smtClean="0"/>
              <a:t>shanker</a:t>
            </a:r>
            <a:r>
              <a:rPr lang="en-US" dirty="0" smtClean="0"/>
              <a:t> </a:t>
            </a:r>
            <a:r>
              <a:rPr lang="en-US" dirty="0" err="1" smtClean="0"/>
              <a:t>deb</a:t>
            </a:r>
            <a:r>
              <a:rPr lang="en-US" dirty="0" smtClean="0"/>
              <a:t> (14BCE1175)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err="1" smtClean="0"/>
              <a:t>Subham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 smtClean="0"/>
              <a:t> (14BCE1013)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Traffic avoiding algorithm using improved </a:t>
            </a:r>
            <a:r>
              <a:rPr lang="en-US" dirty="0" err="1" smtClean="0"/>
              <a:t>Dijkstra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6022848" cy="35410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us say two cars are going from point A to point B of a city. We can calculate the shortest path using </a:t>
            </a:r>
            <a:r>
              <a:rPr lang="en-US" dirty="0" err="1" smtClean="0"/>
              <a:t>Dijkstra’s</a:t>
            </a:r>
            <a:r>
              <a:rPr lang="en-US" dirty="0" smtClean="0"/>
              <a:t> algorithm.</a:t>
            </a:r>
          </a:p>
          <a:p>
            <a:r>
              <a:rPr lang="en-US" dirty="0" smtClean="0"/>
              <a:t>However, since both have same start and end positions, both will pick the same road. This will increase the traffic at that junction.</a:t>
            </a:r>
          </a:p>
          <a:p>
            <a:r>
              <a:rPr lang="en-US" dirty="0" smtClean="0"/>
              <a:t>Even if they don’t have the same start and end destinations, but happen  to get to an intersection at the same time, it will increase congestion.</a:t>
            </a:r>
            <a:endParaRPr lang="en-IN" dirty="0"/>
          </a:p>
        </p:txBody>
      </p:sp>
      <p:pic>
        <p:nvPicPr>
          <p:cNvPr id="1026" name="Picture 2" descr="E:\Books\Projects\CSE220\Resources\SimpleDijkstra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143001"/>
            <a:ext cx="2133600" cy="1696163"/>
          </a:xfrm>
          <a:prstGeom prst="rect">
            <a:avLst/>
          </a:prstGeom>
          <a:noFill/>
        </p:spPr>
      </p:pic>
      <p:pic>
        <p:nvPicPr>
          <p:cNvPr id="1028" name="Picture 4" descr="E:\Books\Projects\CSE220\Resources\SimpleDijkstr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914650"/>
            <a:ext cx="2133600" cy="177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5870448" cy="3426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the first car, can “reserve” a path for a particular period of time, then other cars can be notified that the intersection will be busy at that time.</a:t>
            </a:r>
          </a:p>
          <a:p>
            <a:r>
              <a:rPr lang="en-US" dirty="0" smtClean="0"/>
              <a:t>The other cars can avoid that intersection as long as there are better options available.</a:t>
            </a:r>
            <a:endParaRPr lang="en-IN" dirty="0"/>
          </a:p>
        </p:txBody>
      </p:sp>
      <p:pic>
        <p:nvPicPr>
          <p:cNvPr id="2050" name="Picture 2" descr="E:\Books\Projects\CSE220\Resources\AdvancedDijkst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00150"/>
            <a:ext cx="2133600" cy="1733445"/>
          </a:xfrm>
          <a:prstGeom prst="rect">
            <a:avLst/>
          </a:prstGeom>
          <a:noFill/>
        </p:spPr>
      </p:pic>
      <p:pic>
        <p:nvPicPr>
          <p:cNvPr id="2051" name="Picture 3" descr="E:\Books\Projects\CSE220\Resources\AdvancedDijkstra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2914650"/>
            <a:ext cx="2133600" cy="1733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6099048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Dijkstra’s</a:t>
            </a:r>
            <a:r>
              <a:rPr lang="en-US" dirty="0" smtClean="0"/>
              <a:t> algorithm will not only check for weights on the </a:t>
            </a:r>
            <a:r>
              <a:rPr lang="en-US" dirty="0" err="1" smtClean="0"/>
              <a:t>x,y</a:t>
            </a:r>
            <a:r>
              <a:rPr lang="en-US" dirty="0" smtClean="0"/>
              <a:t> plane but also on the time dimension.</a:t>
            </a:r>
          </a:p>
          <a:p>
            <a:r>
              <a:rPr lang="en-US" dirty="0" smtClean="0"/>
              <a:t>In the first diagram we can see that both cars get to the cell 1,1 at time 2, this will cause congestion if there are many cars.</a:t>
            </a:r>
          </a:p>
          <a:p>
            <a:r>
              <a:rPr lang="en-US" dirty="0" smtClean="0"/>
              <a:t>If we use our improved algorithm, it takes an alternate route and gets to the junction at a different time.</a:t>
            </a:r>
            <a:endParaRPr lang="en-IN" dirty="0"/>
          </a:p>
        </p:txBody>
      </p:sp>
      <p:pic>
        <p:nvPicPr>
          <p:cNvPr id="3074" name="Picture 2" descr="E:\Books\Projects\CSE220\Resources\Tim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123950"/>
            <a:ext cx="2209800" cy="1837661"/>
          </a:xfrm>
          <a:prstGeom prst="rect">
            <a:avLst/>
          </a:prstGeom>
          <a:noFill/>
        </p:spPr>
      </p:pic>
      <p:pic>
        <p:nvPicPr>
          <p:cNvPr id="3075" name="Picture 3" descr="E:\Books\Projects\CSE220\Resources\Tim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952750"/>
            <a:ext cx="2209800" cy="17835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complexity will be same as that of </a:t>
            </a:r>
            <a:r>
              <a:rPr lang="en-US" dirty="0" err="1" smtClean="0"/>
              <a:t>Dijkstra</a:t>
            </a:r>
            <a:r>
              <a:rPr lang="en-US" dirty="0" smtClean="0"/>
              <a:t>, i.e.</a:t>
            </a:r>
            <a:r>
              <a:rPr lang="en-IN" dirty="0" smtClean="0"/>
              <a:t> O(E log(V))</a:t>
            </a:r>
          </a:p>
          <a:p>
            <a:r>
              <a:rPr lang="en-US" dirty="0" smtClean="0"/>
              <a:t>Where E is number of edges and V is number of vertices.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https://en.wikipedia.org/wiki/Dijkstra%27s_algorithm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https://en.wikipedia.org/wiki/Edsger_W._Dijkstra</a:t>
            </a:r>
            <a:endParaRPr lang="en-IN" dirty="0" smtClean="0"/>
          </a:p>
          <a:p>
            <a:r>
              <a:rPr lang="en-IN" smtClean="0">
                <a:hlinkClick r:id="rId4"/>
              </a:rPr>
              <a:t>https://upload.wikimedia.org/wikipedia/commons/8/85/Dijkstra.ogg</a:t>
            </a:r>
            <a:endParaRPr lang="en-IN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</TotalTime>
  <Words>280</Words>
  <Application>Microsoft Office PowerPoint</Application>
  <PresentationFormat>On-screen Show (16:9)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Traffic avoiding algorithm using improved Dijkstra</vt:lpstr>
      <vt:lpstr>The Problem</vt:lpstr>
      <vt:lpstr>The Solution</vt:lpstr>
      <vt:lpstr>Space Time</vt:lpstr>
      <vt:lpstr>Time Complexity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avoiding algorithm using extended Dijkstra</dc:title>
  <dc:creator>souradeep</dc:creator>
  <cp:lastModifiedBy>Corporate Edition</cp:lastModifiedBy>
  <cp:revision>18</cp:revision>
  <dcterms:created xsi:type="dcterms:W3CDTF">2006-08-16T00:00:00Z</dcterms:created>
  <dcterms:modified xsi:type="dcterms:W3CDTF">2015-08-30T05:08:01Z</dcterms:modified>
</cp:coreProperties>
</file>