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4" r:id="rId5"/>
    <p:sldId id="260" r:id="rId6"/>
    <p:sldId id="261" r:id="rId7"/>
    <p:sldId id="263" r:id="rId8"/>
    <p:sldId id="27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8" d="100"/>
          <a:sy n="88" d="100"/>
        </p:scale>
        <p:origin x="-408"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20-Jul-17</a:t>
            </a:fld>
            <a:endParaRPr lang="en-US"/>
          </a:p>
        </p:txBody>
      </p:sp>
      <p:sp>
        <p:nvSpPr>
          <p:cNvPr id="8" name="Slide Number Placeholder 7"/>
          <p:cNvSpPr>
            <a:spLocks noGrp="1"/>
          </p:cNvSpPr>
          <p:nvPr>
            <p:ph type="sldNum" sz="quarter" idx="11"/>
          </p:nvPr>
        </p:nvSpPr>
        <p:spPr/>
        <p:txBody>
          <a:bodyPr/>
          <a:lstStyle/>
          <a:p>
            <a:fld id="{9B618960-8005-486C-9A75-10CB2AAC16F9}"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3A1C593-65D0-4073-BCC9-577B9352EA97}" type="datetimeFigureOut">
              <a:rPr lang="en-US" smtClean="0"/>
              <a:t>20-Jul-17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3A1C593-65D0-4073-BCC9-577B9352EA97}" type="datetimeFigureOut">
              <a:rPr lang="en-US" smtClean="0"/>
              <a:t>20-Jul-17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3A1C593-65D0-4073-BCC9-577B9352EA97}" type="datetimeFigureOut">
              <a:rPr lang="en-US" smtClean="0"/>
              <a:t>20-Jul-17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20-Jul-17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20-Jul-17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20-Jul-17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20-Jul-17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3A1C593-65D0-4073-BCC9-577B9352EA97}" type="datetimeFigureOut">
              <a:rPr lang="en-US" smtClean="0"/>
              <a:t>20-Jul-17</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9B618960-8005-486C-9A75-10CB2AAC16F9}" type="slidenum">
              <a:rPr lang="en-US" smtClean="0"/>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Rust_(programming_language)" TargetMode="External"/><Relationship Id="rId2" Type="http://schemas.openxmlformats.org/officeDocument/2006/relationships/hyperlink" Target="https://github.com/rust-lang/rust/" TargetMode="External"/><Relationship Id="rId1" Type="http://schemas.openxmlformats.org/officeDocument/2006/relationships/slideLayout" Target="../slideLayouts/slideLayout2.xml"/><Relationship Id="rId6" Type="http://schemas.openxmlformats.org/officeDocument/2006/relationships/hyperlink" Target="https://blog.rust-lang.org/2016/04/19/MIR.html" TargetMode="External"/><Relationship Id="rId5" Type="http://schemas.openxmlformats.org/officeDocument/2006/relationships/hyperlink" Target="https://doc.rust-lang.org/book/second-edition/" TargetMode="External"/><Relationship Id="rId4" Type="http://schemas.openxmlformats.org/officeDocument/2006/relationships/hyperlink" Target="https://blog.rust-lang.org/2016/09/08/incremental.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Rust Compiler Case Study</a:t>
            </a:r>
            <a:endParaRPr lang="en-US" dirty="0"/>
          </a:p>
        </p:txBody>
      </p:sp>
      <p:sp>
        <p:nvSpPr>
          <p:cNvPr id="3" name="Subtitle 2"/>
          <p:cNvSpPr>
            <a:spLocks noGrp="1"/>
          </p:cNvSpPr>
          <p:nvPr>
            <p:ph type="subTitle" idx="1"/>
          </p:nvPr>
        </p:nvSpPr>
        <p:spPr/>
        <p:txBody>
          <a:bodyPr>
            <a:normAutofit fontScale="77500" lnSpcReduction="20000"/>
          </a:bodyPr>
          <a:lstStyle/>
          <a:p>
            <a:r>
              <a:rPr lang="en-US" dirty="0" err="1" smtClean="0"/>
              <a:t>Souradeep</a:t>
            </a:r>
            <a:r>
              <a:rPr lang="en-US" dirty="0" smtClean="0"/>
              <a:t> Nanda 14BCE1037</a:t>
            </a:r>
          </a:p>
          <a:p>
            <a:r>
              <a:rPr lang="en-US" dirty="0" err="1" smtClean="0"/>
              <a:t>Ronak</a:t>
            </a:r>
            <a:r>
              <a:rPr lang="en-US" dirty="0" smtClean="0"/>
              <a:t> </a:t>
            </a:r>
            <a:r>
              <a:rPr lang="en-US" dirty="0" err="1" smtClean="0"/>
              <a:t>Parmaar</a:t>
            </a:r>
            <a:r>
              <a:rPr lang="en-US" dirty="0" smtClean="0"/>
              <a:t> 14BCE1040</a:t>
            </a:r>
          </a:p>
          <a:p>
            <a:r>
              <a:rPr lang="en-US" dirty="0" smtClean="0"/>
              <a:t>Praveen Kumar 14BCE1117</a:t>
            </a:r>
          </a:p>
          <a:p>
            <a:r>
              <a:rPr lang="en-US" dirty="0" err="1" smtClean="0"/>
              <a:t>Barnik</a:t>
            </a:r>
            <a:r>
              <a:rPr lang="en-US" dirty="0" smtClean="0"/>
              <a:t> </a:t>
            </a:r>
            <a:r>
              <a:rPr lang="en-US" dirty="0" err="1" smtClean="0"/>
              <a:t>Bannerjee</a:t>
            </a:r>
            <a:r>
              <a:rPr lang="en-US" dirty="0" smtClean="0"/>
              <a:t> 14BCE1233</a:t>
            </a:r>
            <a:endParaRPr lang="en-US" dirty="0"/>
          </a:p>
        </p:txBody>
      </p:sp>
    </p:spTree>
    <p:extLst>
      <p:ext uri="{BB962C8B-B14F-4D97-AF65-F5344CB8AC3E}">
        <p14:creationId xmlns:p14="http://schemas.microsoft.com/office/powerpoint/2010/main" val="307201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Rust?</a:t>
            </a:r>
            <a:endParaRPr lang="en-US" dirty="0"/>
          </a:p>
        </p:txBody>
      </p:sp>
      <p:sp>
        <p:nvSpPr>
          <p:cNvPr id="3" name="Content Placeholder 2"/>
          <p:cNvSpPr>
            <a:spLocks noGrp="1"/>
          </p:cNvSpPr>
          <p:nvPr>
            <p:ph idx="1"/>
          </p:nvPr>
        </p:nvSpPr>
        <p:spPr/>
        <p:txBody>
          <a:bodyPr/>
          <a:lstStyle/>
          <a:p>
            <a:r>
              <a:rPr lang="en-US" dirty="0"/>
              <a:t>Rust is a systems programming language sponsored by Mozilla Research. It is designed to be a "safe, concurrent, practical language", supporting functional and imperative-procedural paradigms. Rust is syntactically similar to C++, but is designed for better memory safety while maintaining performance.</a:t>
            </a:r>
          </a:p>
          <a:p>
            <a:r>
              <a:rPr lang="en-US" dirty="0"/>
              <a:t>Rust is open source software. The design of the language has been refined through the experiences of writing the Servo web browser layout engine and the Rust compiler. A large portion of current commits to the project are from community members.</a:t>
            </a:r>
          </a:p>
          <a:p>
            <a:r>
              <a:rPr lang="en-US" dirty="0"/>
              <a:t>Rust won first place for "most loved programming language" in the Stack Overflow Developer Survey in 2016 and 2017.</a:t>
            </a:r>
          </a:p>
        </p:txBody>
      </p:sp>
    </p:spTree>
    <p:extLst>
      <p:ext uri="{BB962C8B-B14F-4D97-AF65-F5344CB8AC3E}">
        <p14:creationId xmlns:p14="http://schemas.microsoft.com/office/powerpoint/2010/main" val="116557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0098" y="2971564"/>
            <a:ext cx="6271803" cy="1783235"/>
          </a:xfrm>
        </p:spPr>
      </p:pic>
    </p:spTree>
    <p:extLst>
      <p:ext uri="{BB962C8B-B14F-4D97-AF65-F5344CB8AC3E}">
        <p14:creationId xmlns:p14="http://schemas.microsoft.com/office/powerpoint/2010/main" val="372922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goal of Rust is to be a language suited to creating highly concurrent and highly safe systems, and "programming in the large", that is, creating and maintaining boundaries that preserve large-system integrity. This has led to a feature set with an emphasis on safety, control of memory layout, and concurrency. Performance of idiomatic Rust is comparable to the performance of idiomatic C</a:t>
            </a:r>
            <a:r>
              <a:rPr lang="en-US" dirty="0" smtClean="0"/>
              <a:t>++.</a:t>
            </a:r>
          </a:p>
          <a:p>
            <a:endParaRPr lang="en-US" dirty="0"/>
          </a:p>
          <a:p>
            <a:r>
              <a:rPr lang="en-US" dirty="0"/>
              <a:t>The system is designed to be memory safe, and it does not permit null pointers, dangling pointers, or data races in safe code. Data values can only be initialized through a fixed set of forms, all of which require their inputs to be already initialized. To replicate the functionality in other languages of pointers being either valid or NULL, such as in linked list or binary tree data structures, the Rust core library provides an option type, which can be used to test if a pointer has Some value or None. Rust also introduces additional syntax to manage lifetimes, and the compiler reasons about these through its borrow checker.</a:t>
            </a:r>
          </a:p>
        </p:txBody>
      </p:sp>
    </p:spTree>
    <p:extLst>
      <p:ext uri="{BB962C8B-B14F-4D97-AF65-F5344CB8AC3E}">
        <p14:creationId xmlns:p14="http://schemas.microsoft.com/office/powerpoint/2010/main" val="319655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1978" y="1702724"/>
            <a:ext cx="6508044" cy="4320914"/>
          </a:xfrm>
        </p:spPr>
      </p:pic>
    </p:spTree>
    <p:extLst>
      <p:ext uri="{BB962C8B-B14F-4D97-AF65-F5344CB8AC3E}">
        <p14:creationId xmlns:p14="http://schemas.microsoft.com/office/powerpoint/2010/main" val="66604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a:t>
            </a:r>
            <a:endParaRPr lang="en-US" dirty="0"/>
          </a:p>
        </p:txBody>
      </p:sp>
      <p:sp>
        <p:nvSpPr>
          <p:cNvPr id="3" name="Content Placeholder 2"/>
          <p:cNvSpPr>
            <a:spLocks noGrp="1"/>
          </p:cNvSpPr>
          <p:nvPr>
            <p:ph idx="1"/>
          </p:nvPr>
        </p:nvSpPr>
        <p:spPr/>
        <p:txBody>
          <a:bodyPr>
            <a:normAutofit fontScale="85000" lnSpcReduction="20000"/>
          </a:bodyPr>
          <a:lstStyle/>
          <a:p>
            <a:r>
              <a:rPr lang="en-US" dirty="0"/>
              <a:t>Cargo is Rust’s build system and package manager</a:t>
            </a:r>
            <a:r>
              <a:rPr lang="en-US" dirty="0" smtClean="0"/>
              <a:t>. </a:t>
            </a:r>
            <a:r>
              <a:rPr lang="en-US" dirty="0"/>
              <a:t>Cargo takes care of building code, downloading the libraries, and building those libraries. </a:t>
            </a:r>
            <a:endParaRPr lang="en-US" dirty="0" smtClean="0"/>
          </a:p>
          <a:p>
            <a:r>
              <a:rPr lang="en-US" dirty="0" smtClean="0"/>
              <a:t>In order to start a cargo project run the commands</a:t>
            </a:r>
          </a:p>
          <a:p>
            <a:r>
              <a:rPr lang="es-ES" dirty="0"/>
              <a:t>$ cargo new </a:t>
            </a:r>
            <a:r>
              <a:rPr lang="es-ES" dirty="0" err="1"/>
              <a:t>hello_cargo</a:t>
            </a:r>
            <a:r>
              <a:rPr lang="es-ES" dirty="0"/>
              <a:t> --</a:t>
            </a:r>
            <a:r>
              <a:rPr lang="es-ES" dirty="0" err="1"/>
              <a:t>bin</a:t>
            </a:r>
            <a:r>
              <a:rPr lang="es-ES" dirty="0"/>
              <a:t> </a:t>
            </a:r>
            <a:endParaRPr lang="es-ES" dirty="0" smtClean="0"/>
          </a:p>
          <a:p>
            <a:r>
              <a:rPr lang="es-ES" dirty="0" smtClean="0"/>
              <a:t>$ </a:t>
            </a:r>
            <a:r>
              <a:rPr lang="es-ES" dirty="0"/>
              <a:t>cd </a:t>
            </a:r>
            <a:r>
              <a:rPr lang="es-ES" dirty="0" err="1" smtClean="0"/>
              <a:t>hello_cargo</a:t>
            </a:r>
            <a:endParaRPr lang="es-ES" dirty="0" smtClean="0"/>
          </a:p>
          <a:p>
            <a:endParaRPr lang="es-ES" dirty="0"/>
          </a:p>
          <a:p>
            <a:r>
              <a:rPr lang="en-US" dirty="0"/>
              <a:t>Filename: </a:t>
            </a:r>
            <a:r>
              <a:rPr lang="en-US" dirty="0" err="1"/>
              <a:t>Cargo.toml</a:t>
            </a:r>
            <a:endParaRPr lang="en-US" dirty="0"/>
          </a:p>
          <a:p>
            <a:endParaRPr lang="en-US" dirty="0"/>
          </a:p>
          <a:p>
            <a:r>
              <a:rPr lang="en-US" dirty="0"/>
              <a:t>[package]</a:t>
            </a:r>
          </a:p>
          <a:p>
            <a:r>
              <a:rPr lang="en-US" dirty="0"/>
              <a:t>name = "</a:t>
            </a:r>
            <a:r>
              <a:rPr lang="en-US" dirty="0" err="1"/>
              <a:t>hello_cargo</a:t>
            </a:r>
            <a:r>
              <a:rPr lang="en-US" dirty="0"/>
              <a:t>"</a:t>
            </a:r>
          </a:p>
          <a:p>
            <a:r>
              <a:rPr lang="en-US" dirty="0"/>
              <a:t>version = "0.1.0"</a:t>
            </a:r>
          </a:p>
          <a:p>
            <a:r>
              <a:rPr lang="en-US" dirty="0"/>
              <a:t>authors = ["Your Name &lt;you@example.com&gt;"]</a:t>
            </a:r>
          </a:p>
          <a:p>
            <a:endParaRPr lang="en-US" dirty="0"/>
          </a:p>
          <a:p>
            <a:r>
              <a:rPr lang="en-US" dirty="0"/>
              <a:t>[dependencies]</a:t>
            </a:r>
          </a:p>
        </p:txBody>
      </p:sp>
    </p:spTree>
    <p:extLst>
      <p:ext uri="{BB962C8B-B14F-4D97-AF65-F5344CB8AC3E}">
        <p14:creationId xmlns:p14="http://schemas.microsoft.com/office/powerpoint/2010/main" val="3710696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Immutable Variables</a:t>
            </a:r>
            <a:endParaRPr lang="en-US" dirty="0"/>
          </a:p>
        </p:txBody>
      </p:sp>
      <p:sp>
        <p:nvSpPr>
          <p:cNvPr id="3" name="Content Placeholder 2"/>
          <p:cNvSpPr>
            <a:spLocks noGrp="1"/>
          </p:cNvSpPr>
          <p:nvPr>
            <p:ph idx="1"/>
          </p:nvPr>
        </p:nvSpPr>
        <p:spPr/>
        <p:txBody>
          <a:bodyPr/>
          <a:lstStyle/>
          <a:p>
            <a:r>
              <a:rPr lang="en-US" dirty="0" smtClean="0"/>
              <a:t>In </a:t>
            </a:r>
            <a:r>
              <a:rPr lang="en-US" dirty="0"/>
              <a:t>Rust, variables are immutable by default. The following example shows how to use </a:t>
            </a:r>
            <a:r>
              <a:rPr lang="en-US" dirty="0" err="1"/>
              <a:t>mut</a:t>
            </a:r>
            <a:r>
              <a:rPr lang="en-US" dirty="0"/>
              <a:t> before the variable name to make a variable mutable:</a:t>
            </a:r>
          </a:p>
          <a:p>
            <a:endParaRPr lang="en-US" b="1" dirty="0"/>
          </a:p>
          <a:p>
            <a:r>
              <a:rPr lang="en-US" dirty="0"/>
              <a:t>let foo = 5; // immutable</a:t>
            </a:r>
          </a:p>
          <a:p>
            <a:r>
              <a:rPr lang="en-US" dirty="0"/>
              <a:t>let </a:t>
            </a:r>
            <a:r>
              <a:rPr lang="en-US" dirty="0" err="1"/>
              <a:t>mut</a:t>
            </a:r>
            <a:r>
              <a:rPr lang="en-US" dirty="0"/>
              <a:t> bar = 5; // mutable</a:t>
            </a:r>
          </a:p>
        </p:txBody>
      </p:sp>
    </p:spTree>
    <p:extLst>
      <p:ext uri="{BB962C8B-B14F-4D97-AF65-F5344CB8AC3E}">
        <p14:creationId xmlns:p14="http://schemas.microsoft.com/office/powerpoint/2010/main" val="1089281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Rust being used?</a:t>
            </a:r>
            <a:endParaRPr lang="en-US" dirty="0"/>
          </a:p>
        </p:txBody>
      </p:sp>
      <p:sp>
        <p:nvSpPr>
          <p:cNvPr id="3" name="Content Placeholder 2"/>
          <p:cNvSpPr>
            <a:spLocks noGrp="1"/>
          </p:cNvSpPr>
          <p:nvPr>
            <p:ph idx="1"/>
          </p:nvPr>
        </p:nvSpPr>
        <p:spPr/>
        <p:txBody>
          <a:bodyPr/>
          <a:lstStyle/>
          <a:p>
            <a:r>
              <a:rPr lang="en-US" dirty="0" err="1"/>
              <a:t>Dropbox</a:t>
            </a:r>
            <a:r>
              <a:rPr lang="en-US" dirty="0"/>
              <a:t> is using Rust in multiple high-impact projects to manage </a:t>
            </a:r>
            <a:r>
              <a:rPr lang="en-US" dirty="0" err="1"/>
              <a:t>exabytes</a:t>
            </a:r>
            <a:r>
              <a:rPr lang="en-US" dirty="0"/>
              <a:t> of data on the back end, where correctness and efficiency is critical</a:t>
            </a:r>
            <a:r>
              <a:rPr lang="en-US" dirty="0" smtClean="0"/>
              <a:t>.</a:t>
            </a:r>
          </a:p>
          <a:p>
            <a:r>
              <a:rPr lang="en-US" dirty="0" smtClean="0"/>
              <a:t>Mozilla has started Servo, an alternative to Firefox.</a:t>
            </a:r>
          </a:p>
          <a:p>
            <a:r>
              <a:rPr lang="en-US" dirty="0" err="1" smtClean="0"/>
              <a:t>npm</a:t>
            </a:r>
            <a:r>
              <a:rPr lang="en-US" dirty="0" smtClean="0"/>
              <a:t> </a:t>
            </a:r>
            <a:r>
              <a:rPr lang="en-US" dirty="0"/>
              <a:t>started using Rust in production to serve JavaScript packages. </a:t>
            </a:r>
          </a:p>
        </p:txBody>
      </p:sp>
    </p:spTree>
    <p:extLst>
      <p:ext uri="{BB962C8B-B14F-4D97-AF65-F5344CB8AC3E}">
        <p14:creationId xmlns:p14="http://schemas.microsoft.com/office/powerpoint/2010/main" val="2170220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lstStyle/>
          <a:p>
            <a:r>
              <a:rPr lang="en-US" dirty="0">
                <a:hlinkClick r:id="rId2"/>
              </a:rPr>
              <a:t>https://github.com/rust-lang/rust</a:t>
            </a:r>
            <a:r>
              <a:rPr lang="en-US" dirty="0" smtClean="0">
                <a:hlinkClick r:id="rId2"/>
              </a:rPr>
              <a:t>/</a:t>
            </a:r>
            <a:endParaRPr lang="en-US" dirty="0" smtClean="0"/>
          </a:p>
          <a:p>
            <a:r>
              <a:rPr lang="en-US" dirty="0">
                <a:hlinkClick r:id="rId3"/>
              </a:rPr>
              <a:t>https://en.wikipedia.org/wiki/Rust_(programming_language</a:t>
            </a:r>
            <a:r>
              <a:rPr lang="en-US" dirty="0" smtClean="0">
                <a:hlinkClick r:id="rId3"/>
              </a:rPr>
              <a:t>)</a:t>
            </a:r>
            <a:endParaRPr lang="en-US" dirty="0" smtClean="0"/>
          </a:p>
          <a:p>
            <a:r>
              <a:rPr lang="en-US" dirty="0">
                <a:hlinkClick r:id="rId4"/>
              </a:rPr>
              <a:t>https://</a:t>
            </a:r>
            <a:r>
              <a:rPr lang="en-US" dirty="0" smtClean="0">
                <a:hlinkClick r:id="rId4"/>
              </a:rPr>
              <a:t>blog.rust-lang.org/2016/09/08/incremental.html</a:t>
            </a:r>
            <a:endParaRPr lang="en-US" dirty="0" smtClean="0"/>
          </a:p>
          <a:p>
            <a:r>
              <a:rPr lang="en-US" dirty="0">
                <a:hlinkClick r:id="rId5"/>
              </a:rPr>
              <a:t>https://doc.rust-lang.org/book/second-edition</a:t>
            </a:r>
            <a:r>
              <a:rPr lang="en-US" dirty="0" smtClean="0">
                <a:hlinkClick r:id="rId5"/>
              </a:rPr>
              <a:t>/</a:t>
            </a:r>
            <a:endParaRPr lang="en-US" dirty="0" smtClean="0"/>
          </a:p>
          <a:p>
            <a:r>
              <a:rPr lang="en-US" dirty="0">
                <a:hlinkClick r:id="rId6"/>
              </a:rPr>
              <a:t>https://</a:t>
            </a:r>
            <a:r>
              <a:rPr lang="en-US" dirty="0" smtClean="0">
                <a:hlinkClick r:id="rId6"/>
              </a:rPr>
              <a:t>blog.rust-lang.org/2016/04/19/MIR.html</a:t>
            </a:r>
            <a:endParaRPr lang="en-US" dirty="0" smtClean="0"/>
          </a:p>
          <a:p>
            <a:endParaRPr lang="en-US" dirty="0" smtClean="0"/>
          </a:p>
          <a:p>
            <a:endParaRPr lang="en-US" dirty="0"/>
          </a:p>
        </p:txBody>
      </p:sp>
    </p:spTree>
    <p:extLst>
      <p:ext uri="{BB962C8B-B14F-4D97-AF65-F5344CB8AC3E}">
        <p14:creationId xmlns:p14="http://schemas.microsoft.com/office/powerpoint/2010/main" val="1565418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218</TotalTime>
  <Words>521</Words>
  <Application>Microsoft Office PowerPoint</Application>
  <PresentationFormat>Custom</PresentationFormat>
  <Paragraphs>44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Executive</vt:lpstr>
      <vt:lpstr>Rust Compiler Case Study</vt:lpstr>
      <vt:lpstr>What is Rust?</vt:lpstr>
      <vt:lpstr>Sample Code</vt:lpstr>
      <vt:lpstr>Goal</vt:lpstr>
      <vt:lpstr>Multithreading</vt:lpstr>
      <vt:lpstr>Cargo</vt:lpstr>
      <vt:lpstr>Immutable Variables</vt:lpstr>
      <vt:lpstr>Where is Rust being used?</vt:lpstr>
      <vt:lpstr>Bibliography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windows</dc:creator>
  <cp:lastModifiedBy>windows</cp:lastModifiedBy>
  <cp:revision>23</cp:revision>
  <dcterms:created xsi:type="dcterms:W3CDTF">2017-07-14T11:56:36Z</dcterms:created>
  <dcterms:modified xsi:type="dcterms:W3CDTF">2017-07-20T15:55:17Z</dcterms:modified>
</cp:coreProperties>
</file>