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C13A-53B6-4C27-987F-24FA8358A1F4}" type="datetimeFigureOut">
              <a:rPr lang="en-US" smtClean="0"/>
              <a:t>06-Sep-17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DE155-10B8-475B-850E-1D7E0252F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C13A-53B6-4C27-987F-24FA8358A1F4}" type="datetimeFigureOut">
              <a:rPr lang="en-US" smtClean="0"/>
              <a:t>06-Sep-17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DE155-10B8-475B-850E-1D7E0252F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7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C13A-53B6-4C27-987F-24FA8358A1F4}" type="datetimeFigureOut">
              <a:rPr lang="en-US" smtClean="0"/>
              <a:t>06-Sep-17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DE155-10B8-475B-850E-1D7E0252F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9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C13A-53B6-4C27-987F-24FA8358A1F4}" type="datetimeFigureOut">
              <a:rPr lang="en-US" smtClean="0"/>
              <a:t>06-Sep-17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DE155-10B8-475B-850E-1D7E0252F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26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C13A-53B6-4C27-987F-24FA8358A1F4}" type="datetimeFigureOut">
              <a:rPr lang="en-US" smtClean="0"/>
              <a:t>06-Sep-17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DE155-10B8-475B-850E-1D7E0252F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46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C13A-53B6-4C27-987F-24FA8358A1F4}" type="datetimeFigureOut">
              <a:rPr lang="en-US" smtClean="0"/>
              <a:t>06-Sep-17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DE155-10B8-475B-850E-1D7E0252F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94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C13A-53B6-4C27-987F-24FA8358A1F4}" type="datetimeFigureOut">
              <a:rPr lang="en-US" smtClean="0"/>
              <a:t>06-Sep-17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DE155-10B8-475B-850E-1D7E0252F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5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C13A-53B6-4C27-987F-24FA8358A1F4}" type="datetimeFigureOut">
              <a:rPr lang="en-US" smtClean="0"/>
              <a:t>06-Sep-17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DE155-10B8-475B-850E-1D7E0252F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93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C13A-53B6-4C27-987F-24FA8358A1F4}" type="datetimeFigureOut">
              <a:rPr lang="en-US" smtClean="0"/>
              <a:t>06-Sep-17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DE155-10B8-475B-850E-1D7E0252F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24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C13A-53B6-4C27-987F-24FA8358A1F4}" type="datetimeFigureOut">
              <a:rPr lang="en-US" smtClean="0"/>
              <a:t>06-Sep-17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DE155-10B8-475B-850E-1D7E0252F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24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C13A-53B6-4C27-987F-24FA8358A1F4}" type="datetimeFigureOut">
              <a:rPr lang="en-US" smtClean="0"/>
              <a:t>06-Sep-17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DE155-10B8-475B-850E-1D7E0252F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49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BC13A-53B6-4C27-987F-24FA8358A1F4}" type="datetimeFigureOut">
              <a:rPr lang="en-US" smtClean="0"/>
              <a:t>06-Sep-17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DE155-10B8-475B-850E-1D7E0252F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09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874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1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 1</a:t>
            </a:r>
          </a:p>
          <a:p>
            <a:r>
              <a:rPr lang="en-US" dirty="0" smtClean="0"/>
              <a:t>Point 2</a:t>
            </a:r>
          </a:p>
          <a:p>
            <a:pPr lvl="1"/>
            <a:r>
              <a:rPr lang="en-US" dirty="0" smtClean="0"/>
              <a:t>Pp1</a:t>
            </a:r>
          </a:p>
          <a:p>
            <a:pPr lvl="1"/>
            <a:r>
              <a:rPr lang="en-US" dirty="0" smtClean="0"/>
              <a:t>Pp2</a:t>
            </a:r>
          </a:p>
          <a:p>
            <a:r>
              <a:rPr lang="en-US" dirty="0" smtClean="0"/>
              <a:t>Pont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088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2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 1</a:t>
            </a:r>
          </a:p>
          <a:p>
            <a:pPr lvl="1"/>
            <a:r>
              <a:rPr lang="en-US" dirty="0" err="1" smtClean="0"/>
              <a:t>Pp</a:t>
            </a:r>
            <a:r>
              <a:rPr lang="en-US" dirty="0" smtClean="0"/>
              <a:t> 1</a:t>
            </a:r>
          </a:p>
          <a:p>
            <a:pPr lvl="1"/>
            <a:r>
              <a:rPr lang="en-US" dirty="0" err="1" smtClean="0"/>
              <a:t>Pp</a:t>
            </a:r>
            <a:r>
              <a:rPr lang="en-US" dirty="0" smtClean="0"/>
              <a:t> 2</a:t>
            </a:r>
          </a:p>
          <a:p>
            <a:r>
              <a:rPr lang="en-US" dirty="0" smtClean="0"/>
              <a:t>Point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828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Title</vt:lpstr>
      <vt:lpstr>Page 1 title</vt:lpstr>
      <vt:lpstr>Page 2 Title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windows</dc:creator>
  <cp:lastModifiedBy>windows</cp:lastModifiedBy>
  <cp:revision>1</cp:revision>
  <dcterms:created xsi:type="dcterms:W3CDTF">2017-09-06T05:13:28Z</dcterms:created>
  <dcterms:modified xsi:type="dcterms:W3CDTF">2017-09-06T05:14:33Z</dcterms:modified>
</cp:coreProperties>
</file>