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98" d="100"/>
          <a:sy n="98" d="100"/>
        </p:scale>
        <p:origin x="115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Les Patrons de conception: </a:t>
            </a:r>
            <a:br>
              <a:rPr lang="en-GB" dirty="0" smtClean="0"/>
            </a:br>
            <a:r>
              <a:rPr lang="en-GB" dirty="0" smtClean="0"/>
              <a:t>Le patron it</a:t>
            </a:r>
            <a:r>
              <a:rPr lang="fr-FR" dirty="0" smtClean="0"/>
              <a:t>é</a:t>
            </a:r>
            <a:r>
              <a:rPr lang="en-GB" dirty="0" err="1" smtClean="0"/>
              <a:t>rateur</a:t>
            </a:r>
            <a:r>
              <a:rPr lang="en-GB" dirty="0" smtClean="0"/>
              <a:t> (Iterator)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57555"/>
          </a:xfrm>
        </p:spPr>
        <p:txBody>
          <a:bodyPr>
            <a:normAutofit/>
          </a:bodyPr>
          <a:lstStyle/>
          <a:p>
            <a:r>
              <a:rPr lang="en-GB" dirty="0" smtClean="0"/>
              <a:t>Present</a:t>
            </a:r>
            <a:r>
              <a:rPr lang="fr-FR" dirty="0" smtClean="0"/>
              <a:t>é</a:t>
            </a:r>
            <a:r>
              <a:rPr lang="en-GB" dirty="0" smtClean="0"/>
              <a:t> par:</a:t>
            </a:r>
          </a:p>
          <a:p>
            <a:r>
              <a:rPr lang="en-GB" dirty="0" smtClean="0"/>
              <a:t>Serigne fallou ndiaye</a:t>
            </a:r>
          </a:p>
          <a:p>
            <a:r>
              <a:rPr lang="en-GB" dirty="0" smtClean="0"/>
              <a:t>Pape mouhamadou wade</a:t>
            </a:r>
          </a:p>
          <a:p>
            <a:r>
              <a:rPr lang="en-GB" dirty="0" smtClean="0"/>
              <a:t>Abdoul Khadre ly</a:t>
            </a:r>
          </a:p>
          <a:p>
            <a:endParaRPr lang="en-GB" dirty="0"/>
          </a:p>
          <a:p>
            <a:r>
              <a:rPr lang="en-GB" dirty="0" smtClean="0"/>
              <a:t>				ucad/</a:t>
            </a:r>
            <a:r>
              <a:rPr lang="en-GB" dirty="0" err="1" smtClean="0"/>
              <a:t>esp</a:t>
            </a:r>
            <a:r>
              <a:rPr lang="en-GB" dirty="0" smtClean="0"/>
              <a:t>/</a:t>
            </a:r>
            <a:r>
              <a:rPr lang="en-GB" dirty="0" err="1" smtClean="0"/>
              <a:t>dgi</a:t>
            </a:r>
            <a:r>
              <a:rPr lang="en-GB" dirty="0" smtClean="0"/>
              <a:t>/l3glsia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68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2" y="1222944"/>
            <a:ext cx="5408761" cy="4349720"/>
          </a:xfrm>
        </p:spPr>
      </p:pic>
    </p:spTree>
    <p:extLst>
      <p:ext uri="{BB962C8B-B14F-4D97-AF65-F5344CB8AC3E}">
        <p14:creationId xmlns:p14="http://schemas.microsoft.com/office/powerpoint/2010/main" val="191827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13" y="564749"/>
            <a:ext cx="7344800" cy="5753903"/>
          </a:xfrm>
        </p:spPr>
      </p:pic>
    </p:spTree>
    <p:extLst>
      <p:ext uri="{BB962C8B-B14F-4D97-AF65-F5344CB8AC3E}">
        <p14:creationId xmlns:p14="http://schemas.microsoft.com/office/powerpoint/2010/main" val="33087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6137" y="2464571"/>
            <a:ext cx="9905998" cy="1478570"/>
          </a:xfrm>
        </p:spPr>
        <p:txBody>
          <a:bodyPr/>
          <a:lstStyle/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ResultaT</a:t>
            </a:r>
            <a:r>
              <a:rPr lang="en-GB" dirty="0" smtClean="0"/>
              <a:t> du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80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99632"/>
            <a:ext cx="9906000" cy="3050798"/>
          </a:xfrm>
        </p:spPr>
      </p:pic>
    </p:spTree>
    <p:extLst>
      <p:ext uri="{BB962C8B-B14F-4D97-AF65-F5344CB8AC3E}">
        <p14:creationId xmlns:p14="http://schemas.microsoft.com/office/powerpoint/2010/main" val="215292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2644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w Cen MT (En-têtes)"/>
                <a:cs typeface="Calibri Light" panose="020F0302020204030204" pitchFamily="34" charset="0"/>
              </a:rPr>
              <a:t>Introduction</a:t>
            </a:r>
            <a:endParaRPr lang="fr-FR" dirty="0">
              <a:latin typeface="Tw Cen MT (En-têtes)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690777"/>
            <a:ext cx="9905999" cy="424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est un patron de conception comportemental qui permet de parcourir une structure de données complexe de façon séquentielle sans exposer ses détails internes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 objet qui permet de parcourir tous les éléments contenus dans un autre objet, le plus souvent un conteneur (liste, arbre,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ressemble à un pointeur disposant essentiellement de trois primitives : 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accéder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l'élément pointé en cours (dans le conteneur), et 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déplacer pour pointer vers l'élément suivant, et 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déterminer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l'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épuisé la totalité des éléments du conteneur. 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/>
              <a:t>Le but d'un </a:t>
            </a:r>
            <a:r>
              <a:rPr lang="fr-FR" sz="1800" dirty="0" err="1"/>
              <a:t>itérateur</a:t>
            </a:r>
            <a:r>
              <a:rPr lang="fr-FR" sz="1800" dirty="0"/>
              <a:t> est de permettre à son utilisateur de parcourir le conteneur, tout en isolant l'utilisateur de la structure interne du conteneur, potentiellement complexe.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39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Différences avec l'indexation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863306"/>
            <a:ext cx="9905999" cy="4839419"/>
          </a:xfrm>
        </p:spPr>
        <p:txBody>
          <a:bodyPr>
            <a:normAutofit/>
          </a:bodyPr>
          <a:lstStyle/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utilise souvent un index dans une simple boucle, pour accéder séquentiellement à tous les éléments d'un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tableau.</a:t>
            </a:r>
          </a:p>
          <a:p>
            <a:r>
              <a:rPr lang="fr-FR" sz="1800" dirty="0"/>
              <a:t>Cette approche reste possible en programmation objet pour certains conteneurs, mais l'utilisation des </a:t>
            </a:r>
            <a:r>
              <a:rPr lang="fr-FR" sz="1800" dirty="0" err="1"/>
              <a:t>itérateurs</a:t>
            </a:r>
            <a:r>
              <a:rPr lang="fr-FR" sz="1800" dirty="0"/>
              <a:t> a certains avantages: </a:t>
            </a:r>
            <a:endParaRPr lang="fr-FR" sz="1800" dirty="0" smtClean="0"/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dirty="0" smtClean="0"/>
              <a:t>Un </a:t>
            </a:r>
            <a:r>
              <a:rPr lang="fr-FR" sz="1800" dirty="0"/>
              <a:t>simple compteur dans une boucle n'est pas adapté à toutes les structures de </a:t>
            </a:r>
            <a:r>
              <a:rPr lang="fr-FR" sz="1800" dirty="0" smtClean="0"/>
              <a:t>données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- </a:t>
            </a:r>
            <a:r>
              <a:rPr lang="fr-FR" sz="1800" dirty="0"/>
              <a:t>Avec les </a:t>
            </a:r>
            <a:r>
              <a:rPr lang="fr-FR" sz="1800" dirty="0" err="1"/>
              <a:t>itérateurs</a:t>
            </a:r>
            <a:r>
              <a:rPr lang="fr-FR" sz="1800" dirty="0"/>
              <a:t>, le code est plus lisible, réutilisable, et </a:t>
            </a:r>
            <a:r>
              <a:rPr lang="fr-FR" sz="1800" dirty="0" smtClean="0"/>
              <a:t>robuste</a:t>
            </a:r>
          </a:p>
          <a:p>
            <a:r>
              <a:rPr lang="en-GB" sz="1800" dirty="0"/>
              <a:t>	</a:t>
            </a:r>
            <a:r>
              <a:rPr lang="en-GB" sz="1800" dirty="0" smtClean="0"/>
              <a:t>-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peut implanter des restrictions additionnelles sur l'accès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 éléments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peut 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certains cas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permettre que le conteneur soit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modifié, sans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invalidé pour autant.</a:t>
            </a:r>
          </a:p>
        </p:txBody>
      </p:sp>
    </p:spTree>
    <p:extLst>
      <p:ext uri="{BB962C8B-B14F-4D97-AF65-F5344CB8AC3E}">
        <p14:creationId xmlns:p14="http://schemas.microsoft.com/office/powerpoint/2010/main" val="31699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3776" y="282087"/>
            <a:ext cx="9905998" cy="934237"/>
          </a:xfrm>
        </p:spPr>
        <p:txBody>
          <a:bodyPr/>
          <a:lstStyle/>
          <a:p>
            <a:r>
              <a:rPr lang="en-GB" dirty="0" smtClean="0"/>
              <a:t>Les types </a:t>
            </a:r>
            <a:r>
              <a:rPr lang="en-GB" dirty="0" err="1" smtClean="0"/>
              <a:t>d’i</a:t>
            </a:r>
            <a:r>
              <a:rPr lang="fr-FR" dirty="0" smtClean="0"/>
              <a:t>té</a:t>
            </a:r>
            <a:r>
              <a:rPr lang="en-GB" dirty="0" err="1" smtClean="0"/>
              <a:t>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406106"/>
            <a:ext cx="9905999" cy="5270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environnements de dernière génération comme Java ou .NET ne sont pas en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reste, ils proposent en standard de nombreuses </a:t>
            </a:r>
            <a:r>
              <a:rPr lang="fr-F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différents types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les parcourir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classifier les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selon le sens possible de déplacement :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Itérateurs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unidirectionnels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Déplacement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avant, c’est le plus standard.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Déplacement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arrière.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Itérateurs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Bi-directionnels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Déplacement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avant-arrière</a:t>
            </a:r>
          </a:p>
        </p:txBody>
      </p:sp>
    </p:spTree>
    <p:extLst>
      <p:ext uri="{BB962C8B-B14F-4D97-AF65-F5344CB8AC3E}">
        <p14:creationId xmlns:p14="http://schemas.microsoft.com/office/powerpoint/2010/main" val="409872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1490"/>
          </a:xfrm>
        </p:spPr>
        <p:txBody>
          <a:bodyPr/>
          <a:lstStyle/>
          <a:p>
            <a:r>
              <a:rPr lang="fr-FR" b="1" dirty="0"/>
              <a:t>Exemple de parcours avec </a:t>
            </a:r>
            <a:r>
              <a:rPr lang="fr-FR" b="1" dirty="0" err="1"/>
              <a:t>itérateur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57325"/>
            <a:ext cx="9905998" cy="5322888"/>
          </a:xfrm>
        </p:spPr>
      </p:pic>
    </p:spTree>
    <p:extLst>
      <p:ext uri="{BB962C8B-B14F-4D97-AF65-F5344CB8AC3E}">
        <p14:creationId xmlns:p14="http://schemas.microsoft.com/office/powerpoint/2010/main" val="108271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74785"/>
          </a:xfrm>
        </p:spPr>
        <p:txBody>
          <a:bodyPr>
            <a:normAutofit/>
          </a:bodyPr>
          <a:lstStyle/>
          <a:p>
            <a:r>
              <a:rPr lang="en-GB" dirty="0" smtClean="0"/>
              <a:t>It</a:t>
            </a:r>
            <a:r>
              <a:rPr lang="fr-FR" dirty="0" err="1" smtClean="0"/>
              <a:t>erable</a:t>
            </a:r>
            <a:r>
              <a:rPr lang="fr-FR" dirty="0" smtClean="0"/>
              <a:t> et </a:t>
            </a:r>
            <a:r>
              <a:rPr lang="fr-FR" dirty="0" err="1" smtClean="0"/>
              <a:t>iterator</a:t>
            </a:r>
            <a:r>
              <a:rPr lang="fr-FR" dirty="0" smtClean="0"/>
              <a:t> (interface)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7146" y="2053088"/>
            <a:ext cx="10150264" cy="3657600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Java il y a 2 interfaces pour gérer les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 indique que l’objet est une collection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peut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parcourue par un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création de l’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&lt;Type&gt; : indique que l’objet est un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réalise le parcours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11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35439"/>
            <a:ext cx="9905998" cy="1478570"/>
          </a:xfrm>
        </p:spPr>
        <p:txBody>
          <a:bodyPr/>
          <a:lstStyle/>
          <a:p>
            <a:r>
              <a:rPr lang="en-GB" dirty="0" err="1" smtClean="0"/>
              <a:t>Diagramme</a:t>
            </a:r>
            <a:r>
              <a:rPr lang="en-GB" dirty="0" smtClean="0"/>
              <a:t> de </a:t>
            </a:r>
            <a:r>
              <a:rPr lang="en-GB" dirty="0" err="1" smtClean="0"/>
              <a:t>classe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022" y="1889185"/>
            <a:ext cx="5857336" cy="38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7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0205" y="2352428"/>
            <a:ext cx="9905998" cy="1478570"/>
          </a:xfrm>
        </p:spPr>
        <p:txBody>
          <a:bodyPr/>
          <a:lstStyle/>
          <a:p>
            <a:r>
              <a:rPr lang="en-GB" dirty="0" smtClean="0"/>
              <a:t>			Illustration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26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60" y="957642"/>
            <a:ext cx="6154009" cy="4991797"/>
          </a:xfrm>
        </p:spPr>
      </p:pic>
    </p:spTree>
    <p:extLst>
      <p:ext uri="{BB962C8B-B14F-4D97-AF65-F5344CB8AC3E}">
        <p14:creationId xmlns:p14="http://schemas.microsoft.com/office/powerpoint/2010/main" val="963732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167</TotalTime>
  <Words>197</Words>
  <Application>Microsoft Macintosh PowerPoint</Application>
  <PresentationFormat>Grand écran</PresentationFormat>
  <Paragraphs>40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Calibri Light</vt:lpstr>
      <vt:lpstr>Times New Roman</vt:lpstr>
      <vt:lpstr>Trebuchet MS</vt:lpstr>
      <vt:lpstr>Tw Cen MT</vt:lpstr>
      <vt:lpstr>Tw Cen MT (En-têtes)</vt:lpstr>
      <vt:lpstr>Wingdings</vt:lpstr>
      <vt:lpstr>Arial</vt:lpstr>
      <vt:lpstr>Circuit</vt:lpstr>
      <vt:lpstr>Les Patrons de conception:  Le patron itérateur (Iterator)</vt:lpstr>
      <vt:lpstr>Introduction</vt:lpstr>
      <vt:lpstr>Différences avec l'indexation</vt:lpstr>
      <vt:lpstr>Les types d’itérateurs</vt:lpstr>
      <vt:lpstr>Exemple de parcours avec itérateur</vt:lpstr>
      <vt:lpstr>Iterable et iterator (interface) en java</vt:lpstr>
      <vt:lpstr>Diagramme de classe</vt:lpstr>
      <vt:lpstr>   Illustration</vt:lpstr>
      <vt:lpstr>Présentation PowerPoint</vt:lpstr>
      <vt:lpstr>Présentation PowerPoint</vt:lpstr>
      <vt:lpstr>Présentation PowerPoint</vt:lpstr>
      <vt:lpstr>   ResultaT du code</vt:lpstr>
      <vt:lpstr>Présentation PowerPoint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Patrons de conception:  Le patron itérateur (Iterator)</dc:title>
  <dc:creator>Dell</dc:creator>
  <cp:lastModifiedBy>papemouhamadouwade@outlook.fr</cp:lastModifiedBy>
  <cp:revision>12</cp:revision>
  <dcterms:created xsi:type="dcterms:W3CDTF">2021-11-03T17:27:50Z</dcterms:created>
  <dcterms:modified xsi:type="dcterms:W3CDTF">2021-11-04T21:24:14Z</dcterms:modified>
</cp:coreProperties>
</file>