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4632" y="-18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3D1F9-5A50-4B7F-87E7-BFBC0318C6FB}" type="datetimeFigureOut">
              <a:rPr lang="de-DE" smtClean="0"/>
              <a:pPr/>
              <a:t>23.06.2025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F72B9-939F-497B-BD78-2CB3C3414ED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ivat\_Studium\BSC_6\Computer_Games\Anastasis\presentation\vlKAeFD-.jpg"/>
          <p:cNvPicPr>
            <a:picLocks noChangeAspect="1" noChangeArrowheads="1"/>
          </p:cNvPicPr>
          <p:nvPr/>
        </p:nvPicPr>
        <p:blipFill>
          <a:blip r:embed="rId2"/>
          <a:srcRect t="14063" b="10937"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>
            <a:normAutofit/>
          </a:bodyPr>
          <a:lstStyle/>
          <a:p>
            <a:r>
              <a:rPr lang="de-DE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</a:rPr>
              <a:t>Anastasia</a:t>
            </a:r>
            <a:endParaRPr lang="de-DE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85852" y="5000636"/>
            <a:ext cx="6400800" cy="1752600"/>
          </a:xfrm>
        </p:spPr>
        <p:txBody>
          <a:bodyPr>
            <a:normAutofit fontScale="92500" lnSpcReduction="20000"/>
          </a:bodyPr>
          <a:lstStyle/>
          <a:p>
            <a:r>
              <a:rPr lang="de-DE" sz="2800" dirty="0" smtClean="0">
                <a:solidFill>
                  <a:schemeClr val="bg1"/>
                </a:solidFill>
              </a:rPr>
              <a:t>Team: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Daniel Dworski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Aaron Wagner</a:t>
            </a:r>
          </a:p>
          <a:p>
            <a:r>
              <a:rPr lang="de-DE" sz="2800" dirty="0" smtClean="0">
                <a:solidFill>
                  <a:schemeClr val="bg1"/>
                </a:solidFill>
              </a:rPr>
              <a:t>David Dworski</a:t>
            </a:r>
            <a:endParaRPr lang="de-DE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Privat\_Studium\BSC_6\Computer_Games\Anastasis\presentation\z07FMTA2.jpg"/>
          <p:cNvPicPr>
            <a:picLocks noChangeAspect="1" noChangeArrowheads="1"/>
          </p:cNvPicPr>
          <p:nvPr/>
        </p:nvPicPr>
        <p:blipFill>
          <a:blip r:embed="rId2"/>
          <a:srcRect l="24325" t="18918" r="16215"/>
          <a:stretch>
            <a:fillRect/>
          </a:stretch>
        </p:blipFill>
        <p:spPr bwMode="auto">
          <a:xfrm>
            <a:off x="7624768" y="0"/>
            <a:ext cx="1519231" cy="2071678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de-DE" dirty="0" smtClean="0"/>
              <a:t>Game </a:t>
            </a:r>
            <a:r>
              <a:rPr lang="de-DE" dirty="0" err="1" smtClean="0"/>
              <a:t>Concept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Lore:</a:t>
            </a:r>
          </a:p>
          <a:p>
            <a:pPr lvl="1"/>
            <a:r>
              <a:rPr lang="de-DE" dirty="0" smtClean="0"/>
              <a:t>post-</a:t>
            </a:r>
            <a:r>
              <a:rPr lang="de-DE" dirty="0" err="1" smtClean="0"/>
              <a:t>apocalyptic</a:t>
            </a:r>
            <a:r>
              <a:rPr lang="de-DE" dirty="0" smtClean="0"/>
              <a:t> </a:t>
            </a:r>
            <a:r>
              <a:rPr lang="de-DE" dirty="0" err="1" smtClean="0"/>
              <a:t>world</a:t>
            </a:r>
            <a:endParaRPr lang="de-DE" dirty="0"/>
          </a:p>
          <a:p>
            <a:pPr lvl="1"/>
            <a:r>
              <a:rPr lang="de-DE" dirty="0" smtClean="0"/>
              <a:t>Radiation -&gt; Mutation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animals</a:t>
            </a:r>
            <a:r>
              <a:rPr lang="de-DE" dirty="0" smtClean="0"/>
              <a:t> &amp; </a:t>
            </a:r>
            <a:r>
              <a:rPr lang="de-DE" dirty="0" err="1" smtClean="0"/>
              <a:t>plants</a:t>
            </a:r>
            <a:r>
              <a:rPr lang="de-DE" dirty="0" smtClean="0"/>
              <a:t> (</a:t>
            </a:r>
            <a:r>
              <a:rPr lang="de-DE" dirty="0" err="1" smtClean="0"/>
              <a:t>enemies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Gameplay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Open-</a:t>
            </a:r>
            <a:r>
              <a:rPr lang="de-DE" dirty="0" err="1" smtClean="0"/>
              <a:t>world</a:t>
            </a:r>
            <a:r>
              <a:rPr lang="de-DE" dirty="0" smtClean="0"/>
              <a:t> </a:t>
            </a:r>
            <a:r>
              <a:rPr lang="de-DE" dirty="0" err="1" smtClean="0"/>
              <a:t>like</a:t>
            </a:r>
            <a:r>
              <a:rPr lang="de-DE" dirty="0" smtClean="0"/>
              <a:t> </a:t>
            </a:r>
            <a:r>
              <a:rPr lang="de-DE" dirty="0" err="1" smtClean="0"/>
              <a:t>survival</a:t>
            </a:r>
            <a:endParaRPr lang="de-DE" dirty="0"/>
          </a:p>
          <a:p>
            <a:pPr lvl="1"/>
            <a:r>
              <a:rPr lang="de-DE" dirty="0" err="1" smtClean="0"/>
              <a:t>Upleveling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XP </a:t>
            </a:r>
            <a:r>
              <a:rPr lang="de-DE" dirty="0" err="1" smtClean="0"/>
              <a:t>and</a:t>
            </a:r>
            <a:r>
              <a:rPr lang="de-DE" dirty="0" smtClean="0"/>
              <a:t>/</a:t>
            </a:r>
            <a:r>
              <a:rPr lang="de-DE" dirty="0" err="1" smtClean="0"/>
              <a:t>or</a:t>
            </a:r>
            <a:r>
              <a:rPr lang="de-DE" dirty="0" smtClean="0"/>
              <a:t> Items</a:t>
            </a:r>
          </a:p>
          <a:p>
            <a:pPr lvl="1"/>
            <a:r>
              <a:rPr lang="de-DE" dirty="0" err="1" smtClean="0"/>
              <a:t>Combat</a:t>
            </a:r>
            <a:r>
              <a:rPr lang="de-DE" dirty="0" smtClean="0"/>
              <a:t> </a:t>
            </a:r>
            <a:r>
              <a:rPr lang="de-DE" dirty="0" err="1" smtClean="0"/>
              <a:t>focused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</a:p>
          <a:p>
            <a:pPr lvl="1"/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mechanics</a:t>
            </a:r>
            <a:r>
              <a:rPr lang="de-DE" dirty="0" smtClean="0"/>
              <a:t> via </a:t>
            </a:r>
            <a:r>
              <a:rPr lang="de-DE" dirty="0" err="1" smtClean="0"/>
              <a:t>skills</a:t>
            </a:r>
            <a:r>
              <a:rPr lang="de-DE" dirty="0" smtClean="0"/>
              <a:t>/</a:t>
            </a:r>
            <a:r>
              <a:rPr lang="de-DE" dirty="0" err="1" smtClean="0"/>
              <a:t>weapons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enemies</a:t>
            </a:r>
            <a:endParaRPr lang="de-DE" dirty="0" smtClean="0"/>
          </a:p>
          <a:p>
            <a:pPr lvl="1"/>
            <a:r>
              <a:rPr lang="de-DE" dirty="0" smtClean="0"/>
              <a:t>Top-Down-View</a:t>
            </a:r>
          </a:p>
          <a:p>
            <a:r>
              <a:rPr lang="de-DE" dirty="0" smtClean="0"/>
              <a:t>Look &amp; </a:t>
            </a:r>
            <a:r>
              <a:rPr lang="de-DE" dirty="0" err="1" smtClean="0"/>
              <a:t>Feel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2D</a:t>
            </a:r>
          </a:p>
          <a:p>
            <a:pPr lvl="1"/>
            <a:r>
              <a:rPr lang="de-DE" dirty="0" smtClean="0"/>
              <a:t>Smooth </a:t>
            </a:r>
            <a:r>
              <a:rPr lang="de-DE" dirty="0" err="1" smtClean="0"/>
              <a:t>graphics</a:t>
            </a:r>
            <a:r>
              <a:rPr lang="de-DE" dirty="0" smtClean="0"/>
              <a:t> (</a:t>
            </a:r>
            <a:r>
              <a:rPr lang="de-DE" dirty="0" err="1" smtClean="0"/>
              <a:t>later</a:t>
            </a:r>
            <a:r>
              <a:rPr lang="de-DE" dirty="0" smtClean="0"/>
              <a:t> </a:t>
            </a:r>
            <a:r>
              <a:rPr lang="de-DE" dirty="0" err="1" smtClean="0"/>
              <a:t>refocus</a:t>
            </a:r>
            <a:r>
              <a:rPr lang="de-DE" dirty="0" smtClean="0"/>
              <a:t> on </a:t>
            </a:r>
            <a:r>
              <a:rPr lang="de-DE" dirty="0" err="1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art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2053" name="Picture 5" descr="Dark Souls: Prepare to Die Edition Review | Eurogamer.n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3750" y="2500306"/>
            <a:ext cx="3300249" cy="1857388"/>
          </a:xfrm>
          <a:prstGeom prst="rect">
            <a:avLst/>
          </a:prstGeom>
          <a:noFill/>
        </p:spPr>
      </p:pic>
      <p:pic>
        <p:nvPicPr>
          <p:cNvPr id="2054" name="Picture 6" descr="C:\Privat\_Studium\BSC_6\Computer_Games\Anastasis\assets_build\Wolf\wolf2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571876"/>
            <a:ext cx="2614626" cy="2614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de-DE" dirty="0" smtClean="0"/>
              <a:t>Showcase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Start: Outside bunker,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survived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nuclear</a:t>
            </a:r>
            <a:r>
              <a:rPr lang="de-DE" dirty="0" smtClean="0"/>
              <a:t> </a:t>
            </a:r>
            <a:r>
              <a:rPr lang="de-DE" dirty="0" err="1" smtClean="0"/>
              <a:t>Bombing</a:t>
            </a:r>
            <a:endParaRPr lang="de-DE" dirty="0" smtClean="0"/>
          </a:p>
          <a:p>
            <a:r>
              <a:rPr lang="de-DE" dirty="0" smtClean="0"/>
              <a:t>Player Movement (WASD):</a:t>
            </a:r>
          </a:p>
          <a:p>
            <a:pPr lvl="1"/>
            <a:r>
              <a:rPr lang="de-DE" dirty="0" smtClean="0"/>
              <a:t>J: </a:t>
            </a:r>
            <a:r>
              <a:rPr lang="de-DE" dirty="0" err="1" smtClean="0"/>
              <a:t>Attack</a:t>
            </a:r>
            <a:r>
              <a:rPr lang="de-DE" dirty="0" smtClean="0"/>
              <a:t> (1 </a:t>
            </a:r>
            <a:r>
              <a:rPr lang="de-DE" dirty="0" err="1" smtClean="0"/>
              <a:t>hp</a:t>
            </a:r>
            <a:r>
              <a:rPr lang="de-DE" dirty="0" smtClean="0"/>
              <a:t> </a:t>
            </a:r>
            <a:r>
              <a:rPr lang="de-DE" dirty="0" err="1" smtClean="0"/>
              <a:t>dmg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K: Dash</a:t>
            </a:r>
          </a:p>
          <a:p>
            <a:pPr lvl="1"/>
            <a:r>
              <a:rPr lang="de-DE" dirty="0" smtClean="0"/>
              <a:t>L: Heavy </a:t>
            </a:r>
            <a:r>
              <a:rPr lang="de-DE" dirty="0" err="1" smtClean="0"/>
              <a:t>Attack</a:t>
            </a:r>
            <a:r>
              <a:rPr lang="de-DE" dirty="0" smtClean="0"/>
              <a:t> (2 </a:t>
            </a:r>
            <a:r>
              <a:rPr lang="de-DE" dirty="0" err="1" smtClean="0"/>
              <a:t>hp</a:t>
            </a:r>
            <a:r>
              <a:rPr lang="de-DE" dirty="0" smtClean="0"/>
              <a:t> </a:t>
            </a:r>
            <a:r>
              <a:rPr lang="de-DE" dirty="0" err="1" smtClean="0"/>
              <a:t>dmg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Ö: Block</a:t>
            </a:r>
          </a:p>
          <a:p>
            <a:r>
              <a:rPr lang="de-DE" dirty="0" smtClean="0"/>
              <a:t>Enemy (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):</a:t>
            </a:r>
            <a:endParaRPr lang="de-DE" dirty="0" smtClean="0"/>
          </a:p>
          <a:p>
            <a:pPr lvl="1"/>
            <a:r>
              <a:rPr lang="de-DE" dirty="0" err="1" smtClean="0"/>
              <a:t>Spotted</a:t>
            </a:r>
            <a:r>
              <a:rPr lang="de-DE" dirty="0" smtClean="0"/>
              <a:t>: Follow</a:t>
            </a:r>
          </a:p>
          <a:p>
            <a:pPr lvl="1"/>
            <a:r>
              <a:rPr lang="de-DE" dirty="0" smtClean="0"/>
              <a:t>Sprint </a:t>
            </a:r>
            <a:r>
              <a:rPr lang="de-DE" dirty="0" err="1"/>
              <a:t>A</a:t>
            </a:r>
            <a:r>
              <a:rPr lang="de-DE" dirty="0" err="1" smtClean="0"/>
              <a:t>ttack</a:t>
            </a:r>
            <a:endParaRPr lang="de-DE" dirty="0" smtClean="0"/>
          </a:p>
          <a:p>
            <a:pPr lvl="1"/>
            <a:r>
              <a:rPr lang="de-DE" dirty="0" err="1" smtClean="0"/>
              <a:t>Near</a:t>
            </a:r>
            <a:r>
              <a:rPr lang="de-DE" dirty="0" smtClean="0"/>
              <a:t>: Konstant </a:t>
            </a:r>
            <a:r>
              <a:rPr lang="de-DE" dirty="0" err="1" smtClean="0"/>
              <a:t>Biting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pic>
        <p:nvPicPr>
          <p:cNvPr id="2054" name="Picture 6" descr="C:\Privat\_Studium\BSC_6\Computer_Games\Anastasis\assets_build\Wolf\wolf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2500306"/>
            <a:ext cx="3714776" cy="37147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de-DE" dirty="0" err="1" smtClean="0"/>
              <a:t>Lessons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/>
          </a:bodyPr>
          <a:lstStyle/>
          <a:p>
            <a:r>
              <a:rPr lang="de-DE" dirty="0" smtClean="0"/>
              <a:t>Start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big</a:t>
            </a:r>
            <a:r>
              <a:rPr lang="de-DE" dirty="0" smtClean="0"/>
              <a:t> Project (</a:t>
            </a:r>
            <a:r>
              <a:rPr lang="de-DE" dirty="0" err="1" smtClean="0"/>
              <a:t>free</a:t>
            </a:r>
            <a:r>
              <a:rPr lang="de-DE" dirty="0" smtClean="0"/>
              <a:t> time in </a:t>
            </a:r>
            <a:r>
              <a:rPr lang="de-DE" dirty="0" err="1" smtClean="0"/>
              <a:t>summer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Don´t</a:t>
            </a:r>
            <a:r>
              <a:rPr lang="de-DE" dirty="0" smtClean="0"/>
              <a:t> </a:t>
            </a:r>
            <a:r>
              <a:rPr lang="de-DE" dirty="0" err="1" smtClean="0"/>
              <a:t>Overthink</a:t>
            </a:r>
            <a:r>
              <a:rPr lang="de-DE" dirty="0" smtClean="0"/>
              <a:t> (~3 </a:t>
            </a:r>
            <a:r>
              <a:rPr lang="de-DE" dirty="0" err="1" smtClean="0"/>
              <a:t>days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HP-Bar)</a:t>
            </a:r>
          </a:p>
          <a:p>
            <a:r>
              <a:rPr lang="de-DE" dirty="0" err="1" smtClean="0"/>
              <a:t>Make</a:t>
            </a:r>
            <a:r>
              <a:rPr lang="de-DE" dirty="0" smtClean="0"/>
              <a:t> plan (separate </a:t>
            </a:r>
            <a:r>
              <a:rPr lang="de-DE" dirty="0" err="1" smtClean="0"/>
              <a:t>work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Biggest</a:t>
            </a:r>
            <a:r>
              <a:rPr lang="de-DE" dirty="0" smtClean="0"/>
              <a:t> Problem:</a:t>
            </a:r>
          </a:p>
          <a:p>
            <a:pPr lvl="1"/>
            <a:r>
              <a:rPr lang="de-DE" sz="2700" dirty="0" smtClean="0"/>
              <a:t>Create </a:t>
            </a:r>
            <a:r>
              <a:rPr lang="de-DE" sz="2700" dirty="0" err="1" smtClean="0"/>
              <a:t>own</a:t>
            </a:r>
            <a:r>
              <a:rPr lang="de-DE" sz="2700" dirty="0" smtClean="0"/>
              <a:t> Sprites - Software (not </a:t>
            </a:r>
            <a:r>
              <a:rPr lang="de-DE" sz="2700" dirty="0" err="1" smtClean="0"/>
              <a:t>free</a:t>
            </a:r>
            <a:r>
              <a:rPr lang="de-DE" sz="2700" dirty="0" smtClean="0"/>
              <a:t>) - </a:t>
            </a:r>
            <a:r>
              <a:rPr lang="de-DE" sz="2700" dirty="0" err="1" smtClean="0"/>
              <a:t>no</a:t>
            </a:r>
            <a:r>
              <a:rPr lang="de-DE" sz="2700" dirty="0" smtClean="0"/>
              <a:t> </a:t>
            </a:r>
            <a:r>
              <a:rPr lang="de-DE" sz="2700" dirty="0" err="1" smtClean="0"/>
              <a:t>talent</a:t>
            </a:r>
            <a:r>
              <a:rPr lang="de-DE" sz="2700" dirty="0" smtClean="0"/>
              <a:t> / </a:t>
            </a:r>
            <a:r>
              <a:rPr lang="de-DE" sz="2700" dirty="0" err="1" smtClean="0"/>
              <a:t>experience</a:t>
            </a:r>
            <a:r>
              <a:rPr lang="de-DE" sz="2700" dirty="0" smtClean="0"/>
              <a:t> =&gt; (2 </a:t>
            </a:r>
            <a:r>
              <a:rPr lang="de-DE" sz="2700" dirty="0" err="1" smtClean="0"/>
              <a:t>days</a:t>
            </a:r>
            <a:r>
              <a:rPr lang="de-DE" sz="2700" dirty="0" smtClean="0"/>
              <a:t> </a:t>
            </a:r>
            <a:r>
              <a:rPr lang="de-DE" sz="2700" dirty="0" err="1" smtClean="0"/>
              <a:t>for</a:t>
            </a:r>
            <a:r>
              <a:rPr lang="de-DE" sz="2700" dirty="0" smtClean="0"/>
              <a:t> </a:t>
            </a:r>
            <a:r>
              <a:rPr lang="de-DE" sz="2700" dirty="0" smtClean="0"/>
              <a:t>not </a:t>
            </a:r>
            <a:r>
              <a:rPr lang="de-DE" sz="2700" dirty="0" err="1" smtClean="0"/>
              <a:t>finished</a:t>
            </a:r>
            <a:r>
              <a:rPr lang="de-DE" sz="2700" dirty="0" smtClean="0"/>
              <a:t> </a:t>
            </a:r>
            <a:r>
              <a:rPr lang="de-DE" sz="2700" dirty="0" err="1" smtClean="0"/>
              <a:t>wolf</a:t>
            </a:r>
            <a:r>
              <a:rPr lang="de-DE" sz="2700" dirty="0" smtClean="0"/>
              <a:t>)</a:t>
            </a:r>
            <a:endParaRPr lang="de-DE" sz="2700" dirty="0" smtClean="0"/>
          </a:p>
          <a:p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Software</a:t>
            </a:r>
            <a:br>
              <a:rPr lang="de-DE" dirty="0" smtClean="0"/>
            </a:b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perfectly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build</a:t>
            </a:r>
            <a:r>
              <a:rPr lang="de-DE" dirty="0" smtClean="0"/>
              <a:t> </a:t>
            </a:r>
            <a:r>
              <a:rPr lang="de-DE" dirty="0" err="1" smtClean="0"/>
              <a:t>working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,</a:t>
            </a:r>
            <a:br>
              <a:rPr lang="de-DE" dirty="0" smtClean="0"/>
            </a:b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refactor</a:t>
            </a:r>
            <a:r>
              <a:rPr lang="de-DE" dirty="0" smtClean="0"/>
              <a:t>)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8414" y="4429132"/>
            <a:ext cx="3955586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Bildschirmpräsentation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Anastasia</vt:lpstr>
      <vt:lpstr>Game Concept</vt:lpstr>
      <vt:lpstr>Showcase</vt:lpstr>
      <vt:lpstr>Lessons Learned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daniel.dworski@aon.at</dc:creator>
  <cp:lastModifiedBy>daniel.dworski@aon.at</cp:lastModifiedBy>
  <cp:revision>13</cp:revision>
  <dcterms:created xsi:type="dcterms:W3CDTF">2025-06-23T10:00:42Z</dcterms:created>
  <dcterms:modified xsi:type="dcterms:W3CDTF">2025-06-23T20:19:49Z</dcterms:modified>
</cp:coreProperties>
</file>