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3/7/2024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3/7/2024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3/7/2024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3/7/2024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5352</TotalTime>
  <Words>3340</Words>
  <Application>Microsoft Office PowerPoint</Application>
  <PresentationFormat>Widescreen</PresentationFormat>
  <Paragraphs>280</Paragraphs>
  <Slides>124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124</vt:i4>
      </vt:variant>
    </vt:vector>
  </HeadingPairs>
  <TitlesOfParts>
    <vt:vector size="128" baseType="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16</cp:revision>
  <dcterms:created xsi:type="dcterms:W3CDTF">2024-01-25T05:32:39Z</dcterms:created>
  <dcterms:modified xsi:type="dcterms:W3CDTF">2024-03-07T17:32:30Z</dcterms:modified>
</cp:coreProperties>
</file>