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262" r:id="rId18"/>
    <p:sldId id="268" r:id="rId19"/>
    <p:sldId id="263" r:id="rId20"/>
    <p:sldId id="265" r:id="rId21"/>
    <p:sldId id="264" r:id="rId22"/>
    <p:sldId id="266" r:id="rId23"/>
    <p:sldId id="269" r:id="rId24"/>
    <p:sldId id="267"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1/28/2024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1/28/2024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1/28/2024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1/28/2024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1/28/2024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441C2-DDFC-B002-C718-76A587E66719}"/>
              </a:ext>
            </a:extLst>
          </p:cNvPr>
          <p:cNvSpPr>
            <a:spLocks noGrp="1"/>
          </p:cNvSpPr>
          <p:nvPr>
            <p:ph type="title"/>
          </p:nvPr>
        </p:nvSpPr>
        <p:spPr/>
        <p:txBody>
          <a:bodyPr/>
          <a:lstStyle/>
          <a:p>
            <a:r>
              <a:rPr lang="en-US" dirty="0"/>
              <a:t>Hello world</a:t>
            </a:r>
          </a:p>
        </p:txBody>
      </p:sp>
      <p:sp>
        <p:nvSpPr>
          <p:cNvPr id="5" name="Text Placeholder 4">
            <a:extLst>
              <a:ext uri="{FF2B5EF4-FFF2-40B4-BE49-F238E27FC236}">
                <a16:creationId xmlns:a16="http://schemas.microsoft.com/office/drawing/2014/main" id="{886096EC-3F1D-7F21-3D67-51AA4A50F13E}"/>
              </a:ext>
            </a:extLst>
          </p:cNvPr>
          <p:cNvSpPr>
            <a:spLocks noGrp="1"/>
          </p:cNvSpPr>
          <p:nvPr>
            <p:ph type="body" idx="1"/>
          </p:nvPr>
        </p:nvSpPr>
        <p:spPr/>
        <p:txBody>
          <a:bodyPr/>
          <a:lstStyle/>
          <a:p>
            <a:r>
              <a:rPr lang="en-US" dirty="0"/>
              <a:t>Lecture 1</a:t>
            </a:r>
          </a:p>
        </p:txBody>
      </p:sp>
    </p:spTree>
    <p:extLst>
      <p:ext uri="{BB962C8B-B14F-4D97-AF65-F5344CB8AC3E}">
        <p14:creationId xmlns:p14="http://schemas.microsoft.com/office/powerpoint/2010/main" val="407990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0863B-A6D6-C41C-FFE7-F85D0F654ABD}"/>
              </a:ext>
            </a:extLst>
          </p:cNvPr>
          <p:cNvSpPr>
            <a:spLocks noGrp="1"/>
          </p:cNvSpPr>
          <p:nvPr>
            <p:ph type="title"/>
          </p:nvPr>
        </p:nvSpPr>
        <p:spPr/>
        <p:txBody>
          <a:bodyPr/>
          <a:lstStyle/>
          <a:p>
            <a:r>
              <a:rPr lang="en-US" dirty="0"/>
              <a:t>Type(VARIABLE)</a:t>
            </a:r>
          </a:p>
        </p:txBody>
      </p:sp>
      <p:sp>
        <p:nvSpPr>
          <p:cNvPr id="5" name="Content Placeholder 4">
            <a:extLst>
              <a:ext uri="{FF2B5EF4-FFF2-40B4-BE49-F238E27FC236}">
                <a16:creationId xmlns:a16="http://schemas.microsoft.com/office/drawing/2014/main" id="{A9BCDECC-692D-1EA7-0953-044FAC29AB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4130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451F-B641-4A6F-3526-2E2F4002D1AD}"/>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0E2AFB1A-59DC-5A4B-8864-759505C1910A}"/>
              </a:ext>
            </a:extLst>
          </p:cNvPr>
          <p:cNvSpPr>
            <a:spLocks noGrp="1"/>
          </p:cNvSpPr>
          <p:nvPr>
            <p:ph type="body" idx="1"/>
          </p:nvPr>
        </p:nvSpPr>
        <p:spPr/>
        <p:txBody>
          <a:bodyPr/>
          <a:lstStyle/>
          <a:p>
            <a:r>
              <a:rPr lang="en-US" dirty="0"/>
              <a:t>Lecture 2 </a:t>
            </a:r>
          </a:p>
        </p:txBody>
      </p:sp>
    </p:spTree>
    <p:extLst>
      <p:ext uri="{BB962C8B-B14F-4D97-AF65-F5344CB8AC3E}">
        <p14:creationId xmlns:p14="http://schemas.microsoft.com/office/powerpoint/2010/main" val="138108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325</TotalTime>
  <Words>374</Words>
  <Application>Microsoft Office PowerPoint</Application>
  <PresentationFormat>Widescreen</PresentationFormat>
  <Paragraphs>49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PART 1</vt:lpstr>
      <vt:lpstr>Variables</vt:lpstr>
      <vt:lpstr>Assignment</vt:lpstr>
      <vt:lpstr>Exceptions</vt:lpstr>
      <vt:lpstr>VALUES</vt:lpstr>
      <vt:lpstr>Type(VARIABLE)</vt:lpstr>
      <vt:lpstr>VALUEs</vt:lpstr>
      <vt:lpstr>expressions</vt:lpstr>
      <vt:lpstr>Reassignment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JOEL ENRIQUE ESPARZA  RAMIREZ</cp:lastModifiedBy>
  <cp:revision>5</cp:revision>
  <dcterms:created xsi:type="dcterms:W3CDTF">2024-01-25T05:32:39Z</dcterms:created>
  <dcterms:modified xsi:type="dcterms:W3CDTF">2024-01-29T07:01:38Z</dcterms:modified>
</cp:coreProperties>
</file>