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2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CA61-0BB4-A332-D604-5AA0A5164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B65B8-47C7-26EB-B14B-369608F1E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DD0C-1492-9A26-0139-DAC8D8A8B3DB}"/>
              </a:ext>
            </a:extLst>
          </p:cNvPr>
          <p:cNvSpPr txBox="1"/>
          <p:nvPr/>
        </p:nvSpPr>
        <p:spPr>
          <a:xfrm>
            <a:off x="436880" y="5476240"/>
            <a:ext cx="30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Joel Enrique Esparza Ramirez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00992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90D7-76BE-209E-10BE-A0C4DD0A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EBE0-69F2-7009-E865-3F41E360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diagram explain internet</a:t>
            </a:r>
          </a:p>
        </p:txBody>
      </p:sp>
    </p:spTree>
    <p:extLst>
      <p:ext uri="{BB962C8B-B14F-4D97-AF65-F5344CB8AC3E}">
        <p14:creationId xmlns:p14="http://schemas.microsoft.com/office/powerpoint/2010/main" val="33738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93C3-C365-B78C-4B95-A242F009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FE84-4B59-F99B-1021-1265A4E1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collection of networks connected together through routers, the most famous of these being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353897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5A8A-98DE-3607-DEF7-33E1E2D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1A4D-77BC-34BF-4303-5E48C7C8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 is the heart of the internet and most smaller networks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296224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9A09-D2DA-FBEB-B86A-0111019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1B9D-3AAC-FE86-40C6-948044D7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59" y="2136086"/>
            <a:ext cx="9626082" cy="37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5-E70C-2F39-8845-E8A3EE5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8AC0-7BEC-02A1-0491-9E6149EA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Sorts out which client and server programs are supposed to get that data</a:t>
            </a:r>
          </a:p>
        </p:txBody>
      </p:sp>
    </p:spTree>
    <p:extLst>
      <p:ext uri="{BB962C8B-B14F-4D97-AF65-F5344CB8AC3E}">
        <p14:creationId xmlns:p14="http://schemas.microsoft.com/office/powerpoint/2010/main" val="230751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F5B7-D17D-0FF5-3FC5-7BF091B1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0" y="1916934"/>
            <a:ext cx="10100600" cy="30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A34-9AA8-AB62-687C-9321D500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Osi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5753-8F8F-D511-02A5-96FCFDAA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775EC-2E59-13E3-F732-5BF7DD0F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Networking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CBB0-2ACA-0708-A0B1-196318316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 of networking devices</a:t>
            </a:r>
          </a:p>
        </p:txBody>
      </p:sp>
    </p:spTree>
    <p:extLst>
      <p:ext uri="{BB962C8B-B14F-4D97-AF65-F5344CB8AC3E}">
        <p14:creationId xmlns:p14="http://schemas.microsoft.com/office/powerpoint/2010/main" val="33835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BD60-655C-8B08-C901-87CC5CA5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6E89-7F03-B150-7944-E381A409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different devices to each other, allowing data to be transmitted over them</a:t>
            </a:r>
          </a:p>
        </p:txBody>
      </p:sp>
    </p:spTree>
    <p:extLst>
      <p:ext uri="{BB962C8B-B14F-4D97-AF65-F5344CB8AC3E}">
        <p14:creationId xmlns:p14="http://schemas.microsoft.com/office/powerpoint/2010/main" val="71788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F16E-29DF-1BB0-BBAF-051A188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F666-0F02-ECB0-C4FE-578DDD71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Copper (Spanish)</a:t>
            </a:r>
          </a:p>
          <a:p>
            <a:r>
              <a:rPr lang="en-US" sz="2800" dirty="0"/>
              <a:t>Fiber (Spanish)</a:t>
            </a:r>
          </a:p>
        </p:txBody>
      </p:sp>
    </p:spTree>
    <p:extLst>
      <p:ext uri="{BB962C8B-B14F-4D97-AF65-F5344CB8AC3E}">
        <p14:creationId xmlns:p14="http://schemas.microsoft.com/office/powerpoint/2010/main" val="19893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D987-2D43-C9CC-4C63-20268F60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B13D-704C-0A6D-1D3D-F1619C71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Introduction to Networking</a:t>
            </a:r>
          </a:p>
          <a:p>
            <a:r>
              <a:rPr lang="en-US" sz="2800" dirty="0"/>
              <a:t>2. The Network Layer</a:t>
            </a:r>
          </a:p>
          <a:p>
            <a:r>
              <a:rPr lang="en-US" sz="2800" dirty="0"/>
              <a:t>3. The transport and application Layer</a:t>
            </a:r>
          </a:p>
          <a:p>
            <a:r>
              <a:rPr lang="en-US" sz="2800" dirty="0"/>
              <a:t>4. Wireless connections</a:t>
            </a:r>
          </a:p>
        </p:txBody>
      </p:sp>
    </p:spTree>
    <p:extLst>
      <p:ext uri="{BB962C8B-B14F-4D97-AF65-F5344CB8AC3E}">
        <p14:creationId xmlns:p14="http://schemas.microsoft.com/office/powerpoint/2010/main" val="183458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26EF-8A9D-4F9F-99E9-F9067D31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01B-E5EB-255C-2B1E-DFBC9FA8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common forms of copper twisted-pair cables used in networking are Cat5, Cat5e and Cat6 cables</a:t>
            </a:r>
          </a:p>
        </p:txBody>
      </p:sp>
    </p:spTree>
    <p:extLst>
      <p:ext uri="{BB962C8B-B14F-4D97-AF65-F5344CB8AC3E}">
        <p14:creationId xmlns:p14="http://schemas.microsoft.com/office/powerpoint/2010/main" val="416710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C2997-BC46-3FF8-308C-1D432C10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852128"/>
            <a:ext cx="1136491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7FBE-39F6-4897-0709-2A50FBB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384B-BA3C-1E59-E174-8527B8DA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an electrical pulse on one wire is accidentally detected on another wire</a:t>
            </a:r>
          </a:p>
        </p:txBody>
      </p:sp>
    </p:spTree>
    <p:extLst>
      <p:ext uri="{BB962C8B-B14F-4D97-AF65-F5344CB8AC3E}">
        <p14:creationId xmlns:p14="http://schemas.microsoft.com/office/powerpoint/2010/main" val="43389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02D-A0F0-FDEC-3246-39B3DFD9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5B6C-3146-3AA4-8D57-3DEEF048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 individual optical fibers, which are tiny tubes made out of glass about the width of a human hair</a:t>
            </a:r>
          </a:p>
        </p:txBody>
      </p:sp>
    </p:spTree>
    <p:extLst>
      <p:ext uri="{BB962C8B-B14F-4D97-AF65-F5344CB8AC3E}">
        <p14:creationId xmlns:p14="http://schemas.microsoft.com/office/powerpoint/2010/main" val="319589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72AF3-CD43-DA2F-DF09-D08BC5F8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544866"/>
            <a:ext cx="9850016" cy="41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9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6DB-C18D-0859-F236-02B64CC0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9B7E-DDF8-1E23-A1B5-F514454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6509-046A-999F-D999-ED2D4FB4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0EFE-36DB-E56C-DDD7-F2285DA6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physical layer device that allows for connections from many computers at once</a:t>
            </a:r>
          </a:p>
        </p:txBody>
      </p:sp>
    </p:spTree>
    <p:extLst>
      <p:ext uri="{BB962C8B-B14F-4D97-AF65-F5344CB8AC3E}">
        <p14:creationId xmlns:p14="http://schemas.microsoft.com/office/powerpoint/2010/main" val="270169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DC5-B7AC-25A3-9D19-85CC928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9E38-6DBE-99EC-77EE-AF6CFFE1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photo</a:t>
            </a:r>
          </a:p>
        </p:txBody>
      </p:sp>
    </p:spTree>
    <p:extLst>
      <p:ext uri="{BB962C8B-B14F-4D97-AF65-F5344CB8AC3E}">
        <p14:creationId xmlns:p14="http://schemas.microsoft.com/office/powerpoint/2010/main" val="321199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D0FEA-2921-7833-C018-D7E8F6A15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0" r="3115"/>
          <a:stretch/>
        </p:blipFill>
        <p:spPr>
          <a:xfrm>
            <a:off x="2093167" y="1143000"/>
            <a:ext cx="80056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01B80-7AF1-3C7F-02DB-8F9752DC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r="4144"/>
          <a:stretch/>
        </p:blipFill>
        <p:spPr>
          <a:xfrm>
            <a:off x="1901890" y="1143000"/>
            <a:ext cx="83882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775EC-2E59-13E3-F732-5BF7DD0F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Networking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CBB0-2ACA-0708-A0B1-196318316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957665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4CC4-B109-9338-6554-04FB030B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8A5D-306F-1533-C29E-134BAC29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network segment where only one device can communicate at a time</a:t>
            </a:r>
          </a:p>
        </p:txBody>
      </p:sp>
    </p:spTree>
    <p:extLst>
      <p:ext uri="{BB962C8B-B14F-4D97-AF65-F5344CB8AC3E}">
        <p14:creationId xmlns:p14="http://schemas.microsoft.com/office/powerpoint/2010/main" val="271876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DA22-52A9-8D3A-6AB3-720BEDDD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D1C5-3B29-4CB6-974E-1C7C3254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multiple systems try sending data at the same time, the electrical pulses sent across the cable can interfere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34178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D223-C38E-D8E8-2AD7-BF65D7D41A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FA672-A2DE-67CE-6607-443BD6FA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747338"/>
            <a:ext cx="813548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25DC-3C79-0B9A-9B71-23E7EAA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and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723D-4E04-6B7D-0B47-79622161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primary devices used to connect computers on a single network. Usually referred as a LAN, or local area network</a:t>
            </a:r>
          </a:p>
        </p:txBody>
      </p:sp>
    </p:spTree>
    <p:extLst>
      <p:ext uri="{BB962C8B-B14F-4D97-AF65-F5344CB8AC3E}">
        <p14:creationId xmlns:p14="http://schemas.microsoft.com/office/powerpoint/2010/main" val="336746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C06-A2E9-8D4D-54A1-6150D68B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FF66-BF60-7510-2A1E-18FE9E84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F88503-0AEC-DD66-4C11-6315611B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D70C2-E298-151D-A092-38541A90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33" y="2066666"/>
            <a:ext cx="6288733" cy="42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AA86B-2EC3-B701-F6AF-67EFD1C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 physical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354A-9AF2-1FD6-1E1B-9C3F5957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Represents the physical devices that interconnect computers</a:t>
            </a:r>
          </a:p>
        </p:txBody>
      </p:sp>
    </p:spTree>
    <p:extLst>
      <p:ext uri="{BB962C8B-B14F-4D97-AF65-F5344CB8AC3E}">
        <p14:creationId xmlns:p14="http://schemas.microsoft.com/office/powerpoint/2010/main" val="191449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AA85B-2CAB-A659-FC31-ECF7AEFE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856891"/>
            <a:ext cx="971685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D86-0AA5-3875-8B33-5F49DD9E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13AF-8E4E-B30E-CAC4-6C307A0F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Responsible for defining a common way of interesting these signals so network devices can communicate</a:t>
            </a:r>
          </a:p>
        </p:txBody>
      </p:sp>
    </p:spTree>
    <p:extLst>
      <p:ext uri="{BB962C8B-B14F-4D97-AF65-F5344CB8AC3E}">
        <p14:creationId xmlns:p14="http://schemas.microsoft.com/office/powerpoint/2010/main" val="9913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5AB3-3E2C-2202-38BA-C10613E9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A509-FE05-1338-CD61-515AF4B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Ethernet standards also define a protocol responsible for getting data to nodes on the same network</a:t>
            </a:r>
          </a:p>
        </p:txBody>
      </p:sp>
    </p:spTree>
    <p:extLst>
      <p:ext uri="{BB962C8B-B14F-4D97-AF65-F5344CB8AC3E}">
        <p14:creationId xmlns:p14="http://schemas.microsoft.com/office/powerpoint/2010/main" val="212996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3B22-095E-818B-8046-6D147CE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B8B2-2B17-6ADB-E75E-6437AFE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different networks to communicate with each other through devices known as routers</a:t>
            </a:r>
          </a:p>
        </p:txBody>
      </p:sp>
    </p:spTree>
    <p:extLst>
      <p:ext uri="{BB962C8B-B14F-4D97-AF65-F5344CB8AC3E}">
        <p14:creationId xmlns:p14="http://schemas.microsoft.com/office/powerpoint/2010/main" val="24346365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125</TotalTime>
  <Words>345</Words>
  <Application>Microsoft Office PowerPoint</Application>
  <PresentationFormat>Widescreen</PresentationFormat>
  <Paragraphs>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Gill Sans MT</vt:lpstr>
      <vt:lpstr>Wingdings 2</vt:lpstr>
      <vt:lpstr>Dividend</vt:lpstr>
      <vt:lpstr>Introduction to networking</vt:lpstr>
      <vt:lpstr>Lectures</vt:lpstr>
      <vt:lpstr>Introduction to Networking</vt:lpstr>
      <vt:lpstr>TCP/IP Five-Layer Network Model</vt:lpstr>
      <vt:lpstr>Layer 1 physical </vt:lpstr>
      <vt:lpstr>PowerPoint Presentation</vt:lpstr>
      <vt:lpstr>Layer 2 data link</vt:lpstr>
      <vt:lpstr>ethernet</vt:lpstr>
      <vt:lpstr>Layer 3 Network</vt:lpstr>
      <vt:lpstr>PowerPoint Presentation</vt:lpstr>
      <vt:lpstr>internetwork</vt:lpstr>
      <vt:lpstr>Internet protocol</vt:lpstr>
      <vt:lpstr>Client Server</vt:lpstr>
      <vt:lpstr>Layer 4 transport</vt:lpstr>
      <vt:lpstr>PowerPoint Presentation</vt:lpstr>
      <vt:lpstr>Osi model</vt:lpstr>
      <vt:lpstr>Introduction to Networking</vt:lpstr>
      <vt:lpstr>cables</vt:lpstr>
      <vt:lpstr>Cables</vt:lpstr>
      <vt:lpstr>Cables</vt:lpstr>
      <vt:lpstr>PowerPoint Presentation</vt:lpstr>
      <vt:lpstr>crosstalk</vt:lpstr>
      <vt:lpstr>Fiber cables</vt:lpstr>
      <vt:lpstr>PowerPoint Presentation</vt:lpstr>
      <vt:lpstr>Recap layer 1</vt:lpstr>
      <vt:lpstr>HUB</vt:lpstr>
      <vt:lpstr>PowerPoint Presentation</vt:lpstr>
      <vt:lpstr>PowerPoint Presentation</vt:lpstr>
      <vt:lpstr>PowerPoint Presentation</vt:lpstr>
      <vt:lpstr>Collision domain</vt:lpstr>
      <vt:lpstr>Collision domain</vt:lpstr>
      <vt:lpstr>PowerPoint Presentation</vt:lpstr>
      <vt:lpstr>Hub and switches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networking</dc:title>
  <dc:creator>JOEL ENRIQUE ESPARZA  RAMIREZ</dc:creator>
  <cp:lastModifiedBy>JOEL ENRIQUE ESPARZA  RAMIREZ</cp:lastModifiedBy>
  <cp:revision>2</cp:revision>
  <dcterms:created xsi:type="dcterms:W3CDTF">2024-01-26T05:56:15Z</dcterms:created>
  <dcterms:modified xsi:type="dcterms:W3CDTF">2024-01-26T08:02:00Z</dcterms:modified>
</cp:coreProperties>
</file>