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43"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14"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2/21/2024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2434</TotalTime>
  <Words>2202</Words>
  <Application>Microsoft Office PowerPoint</Application>
  <PresentationFormat>Widescreen</PresentationFormat>
  <Paragraphs>196</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11</cp:revision>
  <dcterms:created xsi:type="dcterms:W3CDTF">2024-01-25T05:32:39Z</dcterms:created>
  <dcterms:modified xsi:type="dcterms:W3CDTF">2024-02-22T02:08:17Z</dcterms:modified>
</cp:coreProperties>
</file>