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2/12/2024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2/12/2024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2/12/2024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2/12/2024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2/12/2024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2093</TotalTime>
  <Words>1788</Words>
  <Application>Microsoft Office PowerPoint</Application>
  <PresentationFormat>Widescreen</PresentationFormat>
  <Paragraphs>169</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10</cp:revision>
  <dcterms:created xsi:type="dcterms:W3CDTF">2024-01-25T05:32:39Z</dcterms:created>
  <dcterms:modified xsi:type="dcterms:W3CDTF">2024-02-12T09:13:29Z</dcterms:modified>
</cp:coreProperties>
</file>