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2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7D6-41A1-E27F-D966-0C6D7B268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ED241-EB17-8E53-1A98-C75EDA0D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Something Nice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186A-9692-759A-5D56-277C6563ABBD}"/>
              </a:ext>
            </a:extLst>
          </p:cNvPr>
          <p:cNvSpPr txBox="1"/>
          <p:nvPr/>
        </p:nvSpPr>
        <p:spPr>
          <a:xfrm>
            <a:off x="436880" y="5476240"/>
            <a:ext cx="30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Joel Enrique Esparza Ramirez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9439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06EF18-78A9-D878-21F4-36B8DE03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75" y="2071396"/>
            <a:ext cx="9518654" cy="39575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CCCD1FF-098A-93A7-AC37-A83FACBB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2471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90F-158D-7B19-2C15-A1133BEF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42625-BEF4-1AFF-50EE-1B7FCBD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80" y="2581566"/>
            <a:ext cx="4974756" cy="25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690B-0D10-2F00-CC45-E8C95C27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4162C-8412-1268-65CD-84A327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</a:t>
            </a:r>
          </a:p>
          <a:p>
            <a:r>
              <a:rPr lang="en-US" sz="2800" dirty="0"/>
              <a:t>FLOAT</a:t>
            </a:r>
          </a:p>
          <a:p>
            <a:r>
              <a:rPr lang="en-US" sz="2800" dirty="0"/>
              <a:t>STRING</a:t>
            </a:r>
          </a:p>
          <a:p>
            <a:r>
              <a:rPr lang="en-US" sz="2800" dirty="0"/>
              <a:t>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0863B-A6D6-C41C-FFE7-F85D0F6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Type(VARIABLE)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CDECC-692D-1EA7-0953-044FAC29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451F-B641-4A6F-3526-2E2F4002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B1A-59DC-5A4B-8864-759505C19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2 </a:t>
            </a:r>
          </a:p>
        </p:txBody>
      </p:sp>
    </p:spTree>
    <p:extLst>
      <p:ext uri="{BB962C8B-B14F-4D97-AF65-F5344CB8AC3E}">
        <p14:creationId xmlns:p14="http://schemas.microsoft.com/office/powerpoint/2010/main" val="13810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2EBC-F092-CD64-4930-1F52993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E3516-A954-0A11-D5C1-6D7D5583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78" y="2691838"/>
            <a:ext cx="5662074" cy="24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969-526A-B216-CDD1-F9B2650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64610-5360-F5ED-625F-33A22C2D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6" y="2538432"/>
            <a:ext cx="3258968" cy="2601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BC4CF-5261-F72A-C230-1955C07F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79" y="2587969"/>
            <a:ext cx="3786658" cy="25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24167B-B4E1-8AD4-A4D3-2E2249DE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*Python logo and welcome message</a:t>
            </a:r>
          </a:p>
        </p:txBody>
      </p:sp>
    </p:spTree>
    <p:extLst>
      <p:ext uri="{BB962C8B-B14F-4D97-AF65-F5344CB8AC3E}">
        <p14:creationId xmlns:p14="http://schemas.microsoft.com/office/powerpoint/2010/main" val="11006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C5B5-FCD5-0533-6BB6-ED96F74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01A1A-54E2-D215-4D00-6D5198254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77143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10C6A-BA75-F4CB-AA2F-C14B74C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*Python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AB24C-ABC4-F43E-F121-0761562B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python definition, history and relevance</a:t>
            </a:r>
          </a:p>
        </p:txBody>
      </p:sp>
    </p:spTree>
    <p:extLst>
      <p:ext uri="{BB962C8B-B14F-4D97-AF65-F5344CB8AC3E}">
        <p14:creationId xmlns:p14="http://schemas.microsoft.com/office/powerpoint/2010/main" val="299588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F8E-BAA6-EA0C-178E-F131870C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*HOW TO 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F098-6D18-0747-59D2-A53D62B9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698F-A73D-70FA-B51C-AB63CBB4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*HOW TO INSTALL </a:t>
            </a:r>
            <a:r>
              <a:rPr lang="en-US" i="1" dirty="0"/>
              <a:t>VSCODE</a:t>
            </a:r>
            <a:r>
              <a:rPr lang="en-US" dirty="0"/>
              <a:t> &amp; </a:t>
            </a:r>
            <a:r>
              <a:rPr lang="en-US" i="1" dirty="0"/>
              <a:t>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0275-02FC-B688-CF17-B52A4290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441C2-DDFC-B002-C718-76A587E6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096EC-3F1D-7F21-3D67-51AA4A5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4079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A42-246D-E96B-877A-DBD8EC3A5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DEF8-E239-72AB-DAED-2ABB4A3D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04867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3E709-C3A4-590E-DC0B-14BAD137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7EAA3-F433-C361-17C8-4EE9A3E6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27321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95</TotalTime>
  <Words>70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Python 3</vt:lpstr>
      <vt:lpstr>*Python logo and welcome message</vt:lpstr>
      <vt:lpstr>Introduction</vt:lpstr>
      <vt:lpstr>*Python </vt:lpstr>
      <vt:lpstr>*HOW TO INSTALL PYTHON</vt:lpstr>
      <vt:lpstr>*HOW TO INSTALL VSCODE &amp; PYCHARM</vt:lpstr>
      <vt:lpstr>Hello world</vt:lpstr>
      <vt:lpstr>PART 1</vt:lpstr>
      <vt:lpstr>Variables</vt:lpstr>
      <vt:lpstr>Exceptions</vt:lpstr>
      <vt:lpstr>Assignment</vt:lpstr>
      <vt:lpstr>VALUES</vt:lpstr>
      <vt:lpstr>Type(VARIABLE)</vt:lpstr>
      <vt:lpstr>VALUEs</vt:lpstr>
      <vt:lpstr>expressions</vt:lpstr>
      <vt:lpstr>Reassignment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JOEL ENRIQUE ESPARZA  RAMIREZ</dc:creator>
  <cp:lastModifiedBy>JOEL ENRIQUE ESPARZA  RAMIREZ</cp:lastModifiedBy>
  <cp:revision>2</cp:revision>
  <dcterms:created xsi:type="dcterms:W3CDTF">2024-01-25T05:32:39Z</dcterms:created>
  <dcterms:modified xsi:type="dcterms:W3CDTF">2024-01-25T07:28:37Z</dcterms:modified>
</cp:coreProperties>
</file>