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BB8C-E4E4-4A6D-BBD3-1830AB746109}" type="datetimeFigureOut">
              <a:rPr lang="id-ID" smtClean="0"/>
              <a:t>10/06/2021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F91-F37D-4CFD-8BE2-3DD70928BA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997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BB8C-E4E4-4A6D-BBD3-1830AB746109}" type="datetimeFigureOut">
              <a:rPr lang="id-ID" smtClean="0"/>
              <a:t>10/06/2021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F91-F37D-4CFD-8BE2-3DD70928BA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518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BB8C-E4E4-4A6D-BBD3-1830AB746109}" type="datetimeFigureOut">
              <a:rPr lang="id-ID" smtClean="0"/>
              <a:t>10/06/2021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F91-F37D-4CFD-8BE2-3DD70928BA24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736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BB8C-E4E4-4A6D-BBD3-1830AB746109}" type="datetimeFigureOut">
              <a:rPr lang="id-ID" smtClean="0"/>
              <a:t>10/06/2021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F91-F37D-4CFD-8BE2-3DD70928BA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477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BB8C-E4E4-4A6D-BBD3-1830AB746109}" type="datetimeFigureOut">
              <a:rPr lang="id-ID" smtClean="0"/>
              <a:t>10/06/2021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F91-F37D-4CFD-8BE2-3DD70928BA24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9625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BB8C-E4E4-4A6D-BBD3-1830AB746109}" type="datetimeFigureOut">
              <a:rPr lang="id-ID" smtClean="0"/>
              <a:t>10/06/2021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F91-F37D-4CFD-8BE2-3DD70928BA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3474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BB8C-E4E4-4A6D-BBD3-1830AB746109}" type="datetimeFigureOut">
              <a:rPr lang="id-ID" smtClean="0"/>
              <a:t>10/06/2021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F91-F37D-4CFD-8BE2-3DD70928BA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0539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BB8C-E4E4-4A6D-BBD3-1830AB746109}" type="datetimeFigureOut">
              <a:rPr lang="id-ID" smtClean="0"/>
              <a:t>10/06/2021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F91-F37D-4CFD-8BE2-3DD70928BA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567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BB8C-E4E4-4A6D-BBD3-1830AB746109}" type="datetimeFigureOut">
              <a:rPr lang="id-ID" smtClean="0"/>
              <a:t>10/06/2021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F91-F37D-4CFD-8BE2-3DD70928BA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693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BB8C-E4E4-4A6D-BBD3-1830AB746109}" type="datetimeFigureOut">
              <a:rPr lang="id-ID" smtClean="0"/>
              <a:t>10/06/2021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F91-F37D-4CFD-8BE2-3DD70928BA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733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BB8C-E4E4-4A6D-BBD3-1830AB746109}" type="datetimeFigureOut">
              <a:rPr lang="id-ID" smtClean="0"/>
              <a:t>10/06/2021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F91-F37D-4CFD-8BE2-3DD70928BA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020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BB8C-E4E4-4A6D-BBD3-1830AB746109}" type="datetimeFigureOut">
              <a:rPr lang="id-ID" smtClean="0"/>
              <a:t>10/06/2021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F91-F37D-4CFD-8BE2-3DD70928BA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5365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BB8C-E4E4-4A6D-BBD3-1830AB746109}" type="datetimeFigureOut">
              <a:rPr lang="id-ID" smtClean="0"/>
              <a:t>10/06/2021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F91-F37D-4CFD-8BE2-3DD70928BA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424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BB8C-E4E4-4A6D-BBD3-1830AB746109}" type="datetimeFigureOut">
              <a:rPr lang="id-ID" smtClean="0"/>
              <a:t>10/06/2021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F91-F37D-4CFD-8BE2-3DD70928BA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278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BB8C-E4E4-4A6D-BBD3-1830AB746109}" type="datetimeFigureOut">
              <a:rPr lang="id-ID" smtClean="0"/>
              <a:t>10/06/2021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F91-F37D-4CFD-8BE2-3DD70928BA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8894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BB8C-E4E4-4A6D-BBD3-1830AB746109}" type="datetimeFigureOut">
              <a:rPr lang="id-ID" smtClean="0"/>
              <a:t>10/06/2021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F91-F37D-4CFD-8BE2-3DD70928BA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528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BBB8C-E4E4-4A6D-BBD3-1830AB746109}" type="datetimeFigureOut">
              <a:rPr lang="id-ID" smtClean="0"/>
              <a:t>10/06/2021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8F7F91-F37D-4CFD-8BE2-3DD70928BA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249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227910"/>
            <a:ext cx="7766936" cy="862148"/>
          </a:xfrm>
        </p:spPr>
        <p:txBody>
          <a:bodyPr/>
          <a:lstStyle/>
          <a:p>
            <a:pPr algn="l"/>
            <a:r>
              <a:rPr lang="id-ID" dirty="0" smtClean="0"/>
              <a:t>Kelompok 3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220687"/>
            <a:ext cx="7766936" cy="292704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2300" dirty="0"/>
              <a:t>Muhammad Reza Ramadhan (</a:t>
            </a:r>
            <a:r>
              <a:rPr lang="id-ID" sz="2300" dirty="0" smtClean="0"/>
              <a:t>19200915)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2400" dirty="0" smtClean="0"/>
              <a:t>Muammar </a:t>
            </a:r>
            <a:r>
              <a:rPr lang="id-ID" sz="2400" dirty="0"/>
              <a:t>Fuad Sirega (</a:t>
            </a:r>
            <a:r>
              <a:rPr lang="id-ID" sz="2400" dirty="0" smtClean="0"/>
              <a:t>19200964)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2400" dirty="0"/>
              <a:t>Said Imam Puro (</a:t>
            </a:r>
            <a:r>
              <a:rPr lang="id-ID" sz="2400" dirty="0" smtClean="0"/>
              <a:t>19201080)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2400" dirty="0" smtClean="0"/>
              <a:t>Mohammad </a:t>
            </a:r>
            <a:r>
              <a:rPr lang="id-ID" sz="2400" smtClean="0"/>
              <a:t>Salman Ramadhan (19201058)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3811" r="11178"/>
          <a:stretch/>
        </p:blipFill>
        <p:spPr>
          <a:xfrm>
            <a:off x="1449976" y="613954"/>
            <a:ext cx="9535887" cy="572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INPUT DAN OUTPUT </a:t>
            </a:r>
            <a:br>
              <a:rPr lang="id-ID" dirty="0" smtClean="0"/>
            </a:br>
            <a:r>
              <a:rPr lang="id-ID" dirty="0" smtClean="0"/>
              <a:t>MENGGUNAKAN 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Input : </a:t>
            </a:r>
          </a:p>
          <a:p>
            <a:r>
              <a:rPr lang="id-ID" dirty="0" smtClean="0"/>
              <a:t>Pada menu LOGIN masukkan nomor peserta dan password yang sudah terdaftar</a:t>
            </a:r>
          </a:p>
          <a:p>
            <a:r>
              <a:rPr lang="id-ID" dirty="0" smtClean="0"/>
              <a:t>Pada menu DAFTAR masukkan nomor peserta, nama, password, dan password ulang</a:t>
            </a:r>
          </a:p>
          <a:p>
            <a:r>
              <a:rPr lang="id-ID" dirty="0" smtClean="0"/>
              <a:t>Pada menu Periksa Data Siswa masukkan nomor peserta</a:t>
            </a:r>
          </a:p>
          <a:p>
            <a:r>
              <a:rPr lang="id-ID" dirty="0" smtClean="0"/>
              <a:t>Pada menu Jenjang yang Dipilih, misal : Sekolah Dasar (SD) masukkan nama sekolah atau pilih sekolah yang tersedia, sama halnya dengan Jenjang yang dipilih Sekolah Menengah Pertama (SMP), Sekolah Menengah Atas (SMA), dan Sekolah Menengah Kejuruan (SMK)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959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INPUT DAN OUTPUT </a:t>
            </a:r>
            <a:br>
              <a:rPr lang="id-ID" dirty="0" smtClean="0"/>
            </a:br>
            <a:r>
              <a:rPr lang="id-ID" dirty="0" smtClean="0"/>
              <a:t>MENGGUNAKAN 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mtClean="0"/>
              <a:t>Output :</a:t>
            </a:r>
            <a:endParaRPr lang="id-ID" dirty="0" smtClean="0"/>
          </a:p>
          <a:p>
            <a:r>
              <a:rPr lang="id-ID" dirty="0"/>
              <a:t>Pada menu LOGIN </a:t>
            </a:r>
            <a:r>
              <a:rPr lang="id-ID" dirty="0" smtClean="0"/>
              <a:t>: tulisan login tersebut berubah jadi nama peserta, dan jika sudah selesai atau ingin keluar bisa pilih menu Logout</a:t>
            </a:r>
            <a:endParaRPr lang="id-ID" dirty="0"/>
          </a:p>
          <a:p>
            <a:r>
              <a:rPr lang="id-ID" dirty="0" smtClean="0"/>
              <a:t>Pada </a:t>
            </a:r>
            <a:r>
              <a:rPr lang="id-ID" dirty="0"/>
              <a:t>menu Periksa Data </a:t>
            </a:r>
            <a:r>
              <a:rPr lang="id-ID" dirty="0" smtClean="0"/>
              <a:t>Siswa : menampilkan data siswa berupa, nomor peserta, nama, dan nilai rapor semester terakhir</a:t>
            </a:r>
            <a:endParaRPr lang="id-ID" dirty="0"/>
          </a:p>
          <a:p>
            <a:r>
              <a:rPr lang="id-ID" dirty="0"/>
              <a:t>Pada menu Jenjang yang </a:t>
            </a:r>
            <a:r>
              <a:rPr lang="id-ID" dirty="0" smtClean="0"/>
              <a:t>Dipilih</a:t>
            </a:r>
            <a:r>
              <a:rPr lang="id-ID" dirty="0"/>
              <a:t> </a:t>
            </a:r>
            <a:r>
              <a:rPr lang="id-ID" dirty="0" smtClean="0"/>
              <a:t>: menampilkan nama sekolah, dan misal sudah memilih nama sekolah, maka tampilannya berupa nama sekolah, dan daftar nama peserta beserta peringkat yang diambil dari nilai peserta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4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Struktur Navigasi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Menurut Ardiansyah (2016:61) “Struktur Navigasi dapat diartikan sebagai alur dari</a:t>
            </a:r>
          </a:p>
          <a:p>
            <a:pPr marL="0" indent="0">
              <a:buNone/>
            </a:pPr>
            <a:r>
              <a:rPr lang="id-ID" dirty="0"/>
              <a:t>suatu program yang menggambarkan rancangan hubungan antara area yang berbeda sehingga</a:t>
            </a:r>
          </a:p>
          <a:p>
            <a:pPr marL="0" indent="0">
              <a:buNone/>
            </a:pPr>
            <a:r>
              <a:rPr lang="id-ID" dirty="0"/>
              <a:t>memudahkan proses pengorganisasian seluruh elemen-elemen website”. </a:t>
            </a:r>
          </a:p>
        </p:txBody>
      </p:sp>
    </p:spTree>
    <p:extLst>
      <p:ext uri="{BB962C8B-B14F-4D97-AF65-F5344CB8AC3E}">
        <p14:creationId xmlns:p14="http://schemas.microsoft.com/office/powerpoint/2010/main" val="106674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1. Struktur Navigasi Linier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888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Struktur </a:t>
            </a:r>
            <a:r>
              <a:rPr lang="id-ID" dirty="0"/>
              <a:t>navigasi linier hanya mempunyai satu rangkaian cerita yang berurut, yang</a:t>
            </a:r>
          </a:p>
          <a:p>
            <a:pPr marL="0" indent="0">
              <a:buNone/>
            </a:pPr>
            <a:r>
              <a:rPr lang="id-ID" dirty="0"/>
              <a:t>menampilkan satu demi satu tampilan layar secara berurut menurut urutannya. Tampilan yang</a:t>
            </a:r>
          </a:p>
          <a:p>
            <a:pPr marL="0" indent="0">
              <a:buNone/>
            </a:pPr>
            <a:r>
              <a:rPr lang="id-ID" dirty="0"/>
              <a:t>dapat ditampilkan pada struktur jenis ini adalah satu halaman sebelumnya atau satu halaman</a:t>
            </a:r>
          </a:p>
          <a:p>
            <a:pPr marL="0" indent="0">
              <a:buNone/>
            </a:pPr>
            <a:r>
              <a:rPr lang="id-ID" dirty="0"/>
              <a:t>sesudahnya, tidak dapat dua halaman sebelumnya atau dua halaman sesudahnya.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743" y="4412859"/>
            <a:ext cx="41338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9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2. Struktur Navigasi Hirarki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132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Struktur navigasi hirarki biasa disebut struktur bercabang, merupakan suatu struktur</a:t>
            </a:r>
          </a:p>
          <a:p>
            <a:pPr marL="0" indent="0">
              <a:buNone/>
            </a:pPr>
            <a:r>
              <a:rPr lang="id-ID" dirty="0"/>
              <a:t>yang mengandalkan percabangan untuk menampilkan data berdasarkan kriteria tertentu.</a:t>
            </a:r>
          </a:p>
          <a:p>
            <a:pPr marL="0" indent="0">
              <a:buNone/>
            </a:pPr>
            <a:r>
              <a:rPr lang="id-ID" dirty="0"/>
              <a:t>Tampilan pada menu satu akan disebut sebagai Master Page (halaman utama pertama),</a:t>
            </a:r>
          </a:p>
          <a:p>
            <a:pPr marL="0" indent="0">
              <a:buNone/>
            </a:pPr>
            <a:r>
              <a:rPr lang="id-ID" dirty="0"/>
              <a:t>halaman utama ini mempunyai halaman percabangan yang disebut Slave Page (halaman</a:t>
            </a:r>
          </a:p>
          <a:p>
            <a:pPr marL="0" indent="0">
              <a:buNone/>
            </a:pPr>
            <a:r>
              <a:rPr lang="id-ID" dirty="0"/>
              <a:t>pendukung). Jika salah satu halaman pendukung dipilih atau diaktifkan, maka tampilan tersebut</a:t>
            </a:r>
          </a:p>
          <a:p>
            <a:pPr marL="0" indent="0">
              <a:buNone/>
            </a:pPr>
            <a:r>
              <a:rPr lang="id-ID" dirty="0"/>
              <a:t>akan bernama Master Page (halaman utama kedua) dan seterusnya. Pada navigasi ini tidak diperkenalkan adanya tampilan secara linier.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210" y="4936997"/>
            <a:ext cx="4533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3. Struktur Navigasi Non-Linier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06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Struktur </a:t>
            </a:r>
            <a:r>
              <a:rPr lang="id-ID" dirty="0"/>
              <a:t>navigasi Non-linier merupakan pengembangan dari struktur navigasi linier.</a:t>
            </a:r>
          </a:p>
          <a:p>
            <a:pPr marL="0" indent="0">
              <a:buNone/>
            </a:pPr>
            <a:r>
              <a:rPr lang="id-ID" dirty="0"/>
              <a:t>Pada struktur ini diperkenankan membuat navigasi bercabang. Percabangan pada struktur non</a:t>
            </a:r>
          </a:p>
          <a:p>
            <a:pPr marL="0" indent="0">
              <a:buNone/>
            </a:pPr>
            <a:r>
              <a:rPr lang="id-ID" dirty="0"/>
              <a:t>linier ini berbeda dengan percabangan pada struktur hirarki. Karena pada percabangan ini</a:t>
            </a:r>
          </a:p>
          <a:p>
            <a:pPr marL="0" indent="0">
              <a:buNone/>
            </a:pPr>
            <a:r>
              <a:rPr lang="id-ID" dirty="0"/>
              <a:t>walaupun terdapat percabangan, tetapi tiap-tiap tampilan mempunyai kedudukan yang sama</a:t>
            </a:r>
          </a:p>
          <a:p>
            <a:pPr marL="0" indent="0">
              <a:buNone/>
            </a:pPr>
            <a:r>
              <a:rPr lang="id-ID" dirty="0"/>
              <a:t>yaitu tidak ada Master Page dan Slave Page.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28" y="4662896"/>
            <a:ext cx="44767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1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Struktur Navigasi Composite (Campuran)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Struktur navigasi composite (campuran) disebut juga struktur navigasi bebas yang merupakan</a:t>
            </a:r>
          </a:p>
          <a:p>
            <a:pPr marL="0" indent="0">
              <a:buNone/>
            </a:pPr>
            <a:r>
              <a:rPr lang="id-ID" dirty="0"/>
              <a:t>gabungan dari ketiga struktur yang ada. Struktur navigasi ini biasa digunakan dalam pembuatan</a:t>
            </a:r>
          </a:p>
          <a:p>
            <a:pPr marL="0" indent="0">
              <a:buNone/>
            </a:pPr>
            <a:r>
              <a:rPr lang="id-ID" dirty="0"/>
              <a:t>multimedia karena dapat memberikan keinteraksian yang lebih tinggi.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4233201"/>
            <a:ext cx="51816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9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7083"/>
            <a:ext cx="8596668" cy="1320800"/>
          </a:xfrm>
        </p:spPr>
        <p:txBody>
          <a:bodyPr/>
          <a:lstStyle/>
          <a:p>
            <a:pPr algn="ctr"/>
            <a:r>
              <a:rPr lang="id-ID" dirty="0" smtClean="0"/>
              <a:t>STRUKTUR NAVIGASI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2142308" y="1574072"/>
            <a:ext cx="1828801" cy="85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HOME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2142308" y="2876004"/>
            <a:ext cx="1828801" cy="85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LOGIN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2142308" y="4177936"/>
            <a:ext cx="1828801" cy="85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LOGOUT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5426438" y="1574071"/>
            <a:ext cx="2581093" cy="85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PERIKSA DATA SISWA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5426438" y="2646493"/>
            <a:ext cx="3247299" cy="85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SEKOLAH DASAR (SD)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426438" y="3718915"/>
            <a:ext cx="4122511" cy="85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SEKOLAH MENENGAH PERTAMA (SMP)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5426438" y="4791337"/>
            <a:ext cx="4122511" cy="85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SEKOLAH MENENGAH ATAS (SMA)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5426437" y="5863759"/>
            <a:ext cx="4357643" cy="85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SEKOLAH MENENGAH KEJURUAN (SMK)</a:t>
            </a:r>
            <a:endParaRPr lang="id-ID" dirty="0"/>
          </a:p>
        </p:txBody>
      </p:sp>
      <p:cxnSp>
        <p:nvCxnSpPr>
          <p:cNvPr id="16" name="Straight Arrow Connector 15"/>
          <p:cNvCxnSpPr>
            <a:stCxn id="3" idx="3"/>
            <a:endCxn id="6" idx="1"/>
          </p:cNvCxnSpPr>
          <p:nvPr/>
        </p:nvCxnSpPr>
        <p:spPr>
          <a:xfrm flipV="1">
            <a:off x="3971109" y="2002334"/>
            <a:ext cx="145532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2"/>
            <a:endCxn id="4" idx="0"/>
          </p:cNvCxnSpPr>
          <p:nvPr/>
        </p:nvCxnSpPr>
        <p:spPr>
          <a:xfrm>
            <a:off x="3056709" y="2430598"/>
            <a:ext cx="0" cy="4454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3056709" y="3732530"/>
            <a:ext cx="0" cy="4454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1"/>
          </p:cNvCxnSpPr>
          <p:nvPr/>
        </p:nvCxnSpPr>
        <p:spPr>
          <a:xfrm flipH="1">
            <a:off x="1672046" y="3304267"/>
            <a:ext cx="470262" cy="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672046" y="4606199"/>
            <a:ext cx="470262" cy="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672046" y="2002334"/>
            <a:ext cx="0" cy="2603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" idx="1"/>
          </p:cNvCxnSpPr>
          <p:nvPr/>
        </p:nvCxnSpPr>
        <p:spPr>
          <a:xfrm>
            <a:off x="1672046" y="2002334"/>
            <a:ext cx="4702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956175" y="3073801"/>
            <a:ext cx="470262" cy="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956175" y="4145267"/>
            <a:ext cx="470262" cy="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956175" y="5216733"/>
            <a:ext cx="470262" cy="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956175" y="6288199"/>
            <a:ext cx="470262" cy="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956175" y="3073801"/>
            <a:ext cx="0" cy="3214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3980686" y="2109082"/>
            <a:ext cx="994984" cy="964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3"/>
          </p:cNvCxnSpPr>
          <p:nvPr/>
        </p:nvCxnSpPr>
        <p:spPr>
          <a:xfrm flipV="1">
            <a:off x="3971109" y="3304266"/>
            <a:ext cx="9850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3"/>
          </p:cNvCxnSpPr>
          <p:nvPr/>
        </p:nvCxnSpPr>
        <p:spPr>
          <a:xfrm>
            <a:off x="3971109" y="4606199"/>
            <a:ext cx="985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1"/>
          </p:cNvCxnSpPr>
          <p:nvPr/>
        </p:nvCxnSpPr>
        <p:spPr>
          <a:xfrm flipH="1">
            <a:off x="4956175" y="2002334"/>
            <a:ext cx="470263" cy="108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672046" y="1397726"/>
            <a:ext cx="50449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672046" y="1397726"/>
            <a:ext cx="0" cy="604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" idx="0"/>
          </p:cNvCxnSpPr>
          <p:nvPr/>
        </p:nvCxnSpPr>
        <p:spPr>
          <a:xfrm>
            <a:off x="6716984" y="1397726"/>
            <a:ext cx="1" cy="17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505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Kelompok 3</vt:lpstr>
      <vt:lpstr>INPUT DAN OUTPUT  MENGGUNAKAN FORM</vt:lpstr>
      <vt:lpstr>INPUT DAN OUTPUT  MENGGUNAKAN FORM</vt:lpstr>
      <vt:lpstr>Struktur Navigasi</vt:lpstr>
      <vt:lpstr>1. Struktur Navigasi Linier </vt:lpstr>
      <vt:lpstr>2. Struktur Navigasi Hirarki</vt:lpstr>
      <vt:lpstr>3. Struktur Navigasi Non-Linier</vt:lpstr>
      <vt:lpstr>4. Struktur Navigasi Composite (Campuran)</vt:lpstr>
      <vt:lpstr>STRUKTUR NAVIGASI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X2 Net</dc:creator>
  <cp:lastModifiedBy>X2 Net</cp:lastModifiedBy>
  <cp:revision>20</cp:revision>
  <dcterms:created xsi:type="dcterms:W3CDTF">2021-06-10T10:53:20Z</dcterms:created>
  <dcterms:modified xsi:type="dcterms:W3CDTF">2021-06-10T13:13:11Z</dcterms:modified>
</cp:coreProperties>
</file>