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63" r:id="rId5"/>
    <p:sldId id="265" r:id="rId6"/>
    <p:sldId id="270" r:id="rId7"/>
    <p:sldId id="271" r:id="rId8"/>
    <p:sldId id="272" r:id="rId9"/>
    <p:sldId id="278" r:id="rId10"/>
    <p:sldId id="277" r:id="rId11"/>
    <p:sldId id="276" r:id="rId1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1pPr>
    <a:lvl2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2pPr>
    <a:lvl3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3pPr>
    <a:lvl4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4pPr>
    <a:lvl5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5pPr>
    <a:lvl6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6pPr>
    <a:lvl7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7pPr>
    <a:lvl8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8pPr>
    <a:lvl9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a:tcStyle>
        <a:tcBdr/>
        <a:fill>
          <a:solidFill>
            <a:srgbClr val="E6F0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a:tcStyle>
        <a:tcBdr/>
        <a:fill>
          <a:solidFill>
            <a:srgbClr val="EAF8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D1E1"/>
          </a:solidFill>
        </a:fill>
      </a:tcStyle>
    </a:wholeTbl>
    <a:band2H>
      <a:tcTxStyle/>
      <a:tcStyle>
        <a:tcBdr/>
        <a:fill>
          <a:solidFill>
            <a:srgbClr val="FCE9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Helvetica Neue Medium"/>
          <a:ea typeface="Helvetica Neue Medium"/>
          <a:cs typeface="Helvetica Neue Medium"/>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Helvetica Neue Medium"/>
          <a:ea typeface="Helvetica Neue Medium"/>
          <a:cs typeface="Helvetica Neue Medium"/>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32" d="100"/>
          <a:sy n="32" d="100"/>
        </p:scale>
        <p:origin x="-918" y="-90"/>
      </p:cViewPr>
      <p:guideLst>
        <p:guide orient="horz" pos="4320"/>
        <p:guide pos="76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Shape 123"/>
          <p:cNvSpPr>
            <a:spLocks noGrp="1" noRot="1" noChangeAspect="1"/>
          </p:cNvSpPr>
          <p:nvPr>
            <p:ph type="sldImg"/>
          </p:nvPr>
        </p:nvSpPr>
        <p:spPr>
          <a:xfrm>
            <a:off x="1143000" y="685800"/>
            <a:ext cx="4572000" cy="3429000"/>
          </a:xfrm>
          <a:prstGeom prst="rect">
            <a:avLst/>
          </a:prstGeom>
        </p:spPr>
        <p:txBody>
          <a:bodyPr/>
          <a:lstStyle/>
          <a:p>
            <a:endParaRPr/>
          </a:p>
        </p:txBody>
      </p:sp>
      <p:sp>
        <p:nvSpPr>
          <p:cNvPr id="124" name="Shape 124"/>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xmlns="" val="343146862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a:spLocks noGrp="1" noRot="1" noChangeAspect="1"/>
          </p:cNvSpPr>
          <p:nvPr>
            <p:ph type="sldImg"/>
          </p:nvPr>
        </p:nvSpPr>
        <p:spPr>
          <a:prstGeom prst="rect">
            <a:avLst/>
          </a:prstGeom>
        </p:spPr>
        <p:txBody>
          <a:bodyPr/>
          <a:lstStyle/>
          <a:p>
            <a:endParaRPr/>
          </a:p>
        </p:txBody>
      </p:sp>
      <p:sp>
        <p:nvSpPr>
          <p:cNvPr id="189" name="Shape 189"/>
          <p:cNvSpPr>
            <a:spLocks noGrp="1"/>
          </p:cNvSpPr>
          <p:nvPr>
            <p:ph type="body" sz="quarter" idx="1"/>
          </p:nvPr>
        </p:nvSpPr>
        <p:spPr>
          <a:prstGeom prst="rect">
            <a:avLst/>
          </a:prstGeom>
        </p:spPr>
        <p:txBody>
          <a:bodyPr/>
          <a:lstStyle/>
          <a:p>
            <a:pPr defTabSz="914400">
              <a:lnSpc>
                <a:spcPct val="100000"/>
              </a:lnSpc>
              <a:defRPr sz="1600">
                <a:latin typeface="Calibri"/>
                <a:ea typeface="Calibri"/>
                <a:cs typeface="Calibri"/>
                <a:sym typeface="Calibri"/>
              </a:defRPr>
            </a:pPr>
            <a:r>
              <a:t>HISTORY TIMELINE page </a:t>
            </a:r>
            <a:r>
              <a:rPr>
                <a:latin typeface="Wingdings"/>
                <a:ea typeface="Wingdings"/>
                <a:cs typeface="Wingdings"/>
                <a:sym typeface="Wingdings"/>
              </a:rPr>
              <a:t> </a:t>
            </a:r>
            <a:r>
              <a:t>“All Content is editable </a:t>
            </a:r>
          </a:p>
          <a:p>
            <a:pPr defTabSz="914400">
              <a:lnSpc>
                <a:spcPct val="100000"/>
              </a:lnSpc>
              <a:defRPr sz="1600">
                <a:latin typeface="Calibri"/>
                <a:ea typeface="Calibri"/>
                <a:cs typeface="Calibri"/>
                <a:sym typeface="Calibri"/>
              </a:defRPr>
            </a:pPr>
            <a:endParaRPr/>
          </a:p>
          <a:p>
            <a:pPr defTabSz="914400">
              <a:lnSpc>
                <a:spcPct val="100000"/>
              </a:lnSpc>
              <a:defRPr sz="1600">
                <a:latin typeface="Calibri"/>
                <a:ea typeface="Calibri"/>
                <a:cs typeface="Calibri"/>
                <a:sym typeface="Calibri"/>
              </a:defRPr>
            </a:pPr>
            <a:r>
              <a:t>How Edit/Fill Shape Color -&gt; “Right Click” on the Object, select “Format Shape”, choose “Fill” a color from color pallete (bucket icon-on the right side on New Powerpoint)</a:t>
            </a:r>
          </a:p>
          <a:p>
            <a:pPr defTabSz="914400">
              <a:lnSpc>
                <a:spcPct val="100000"/>
              </a:lnSpc>
              <a:defRPr sz="1600">
                <a:latin typeface="Calibri"/>
                <a:ea typeface="Calibri"/>
                <a:cs typeface="Calibri"/>
                <a:sym typeface="Calibri"/>
              </a:defRPr>
            </a:pPr>
            <a:endParaRPr/>
          </a:p>
          <a:p>
            <a:pPr defTabSz="914400">
              <a:lnSpc>
                <a:spcPct val="100000"/>
              </a:lnSpc>
              <a:defRPr sz="1600">
                <a:latin typeface="Calibri"/>
                <a:ea typeface="Calibri"/>
                <a:cs typeface="Calibri"/>
                <a:sym typeface="Calibri"/>
              </a:defRPr>
            </a:pPr>
            <a:r>
              <a:t>NOTE: Please ungroup the object/shape before, if you want to change an individual shape.</a:t>
            </a:r>
          </a:p>
          <a:p>
            <a:pPr defTabSz="914400">
              <a:lnSpc>
                <a:spcPct val="100000"/>
              </a:lnSpc>
              <a:defRPr sz="1600">
                <a:latin typeface="Calibri"/>
                <a:ea typeface="Calibri"/>
                <a:cs typeface="Calibri"/>
                <a:sym typeface="Calibri"/>
              </a:defRPr>
            </a:pPr>
            <a:r>
              <a:t>How to Group an Object/Shape </a:t>
            </a:r>
            <a:r>
              <a:rPr>
                <a:latin typeface="Wingdings"/>
                <a:ea typeface="Wingdings"/>
                <a:cs typeface="Wingdings"/>
                <a:sym typeface="Wingdings"/>
              </a:rPr>
              <a:t> </a:t>
            </a:r>
            <a:r>
              <a:t>“Right Click” on the Object (More than 1), select “Group” &gt; “Group”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Shape 195"/>
          <p:cNvSpPr>
            <a:spLocks noGrp="1" noRot="1" noChangeAspect="1"/>
          </p:cNvSpPr>
          <p:nvPr>
            <p:ph type="sldImg"/>
          </p:nvPr>
        </p:nvSpPr>
        <p:spPr>
          <a:prstGeom prst="rect">
            <a:avLst/>
          </a:prstGeom>
        </p:spPr>
        <p:txBody>
          <a:bodyPr/>
          <a:lstStyle/>
          <a:p>
            <a:endParaRPr/>
          </a:p>
        </p:txBody>
      </p:sp>
      <p:sp>
        <p:nvSpPr>
          <p:cNvPr id="196" name="Shape 196"/>
          <p:cNvSpPr>
            <a:spLocks noGrp="1"/>
          </p:cNvSpPr>
          <p:nvPr>
            <p:ph type="body" sz="quarter" idx="1"/>
          </p:nvPr>
        </p:nvSpPr>
        <p:spPr>
          <a:prstGeom prst="rect">
            <a:avLst/>
          </a:prstGeom>
        </p:spPr>
        <p:txBody>
          <a:bodyPr/>
          <a:lstStyle/>
          <a:p>
            <a:pPr defTabSz="914400">
              <a:lnSpc>
                <a:spcPct val="100000"/>
              </a:lnSpc>
              <a:defRPr sz="1600">
                <a:latin typeface="Calibri"/>
                <a:ea typeface="Calibri"/>
                <a:cs typeface="Calibri"/>
                <a:sym typeface="Calibri"/>
              </a:defRPr>
            </a:pPr>
            <a:r>
              <a:t>HISTORY TIMELINE page </a:t>
            </a:r>
            <a:r>
              <a:rPr>
                <a:latin typeface="Wingdings"/>
                <a:ea typeface="Wingdings"/>
                <a:cs typeface="Wingdings"/>
                <a:sym typeface="Wingdings"/>
              </a:rPr>
              <a:t> </a:t>
            </a:r>
            <a:r>
              <a:t>“All Content is editable </a:t>
            </a:r>
          </a:p>
          <a:p>
            <a:pPr defTabSz="914400">
              <a:lnSpc>
                <a:spcPct val="100000"/>
              </a:lnSpc>
              <a:defRPr sz="1600">
                <a:latin typeface="Calibri"/>
                <a:ea typeface="Calibri"/>
                <a:cs typeface="Calibri"/>
                <a:sym typeface="Calibri"/>
              </a:defRPr>
            </a:pPr>
            <a:endParaRPr/>
          </a:p>
          <a:p>
            <a:pPr defTabSz="914400">
              <a:lnSpc>
                <a:spcPct val="100000"/>
              </a:lnSpc>
              <a:defRPr sz="1600">
                <a:latin typeface="Calibri"/>
                <a:ea typeface="Calibri"/>
                <a:cs typeface="Calibri"/>
                <a:sym typeface="Calibri"/>
              </a:defRPr>
            </a:pPr>
            <a:r>
              <a:t>How Edit/Fill Shape Color -&gt; “Right Click” on the Object, select “Format Shape”, choose “Fill” a color from color pallete (bucket icon-on the right side on New Powerpoint)</a:t>
            </a:r>
          </a:p>
          <a:p>
            <a:pPr defTabSz="914400">
              <a:lnSpc>
                <a:spcPct val="100000"/>
              </a:lnSpc>
              <a:defRPr sz="1600">
                <a:latin typeface="Calibri"/>
                <a:ea typeface="Calibri"/>
                <a:cs typeface="Calibri"/>
                <a:sym typeface="Calibri"/>
              </a:defRPr>
            </a:pPr>
            <a:endParaRPr/>
          </a:p>
          <a:p>
            <a:pPr defTabSz="914400">
              <a:lnSpc>
                <a:spcPct val="100000"/>
              </a:lnSpc>
              <a:defRPr sz="1600">
                <a:latin typeface="Calibri"/>
                <a:ea typeface="Calibri"/>
                <a:cs typeface="Calibri"/>
                <a:sym typeface="Calibri"/>
              </a:defRPr>
            </a:pPr>
            <a:r>
              <a:t>NOTE: Please ungroup the object/shape before, if you want to change an individual shape.</a:t>
            </a:r>
          </a:p>
          <a:p>
            <a:pPr defTabSz="914400">
              <a:lnSpc>
                <a:spcPct val="100000"/>
              </a:lnSpc>
              <a:defRPr sz="1600">
                <a:latin typeface="Calibri"/>
                <a:ea typeface="Calibri"/>
                <a:cs typeface="Calibri"/>
                <a:sym typeface="Calibri"/>
              </a:defRPr>
            </a:pPr>
            <a:r>
              <a:t>How to Group an Object/Shape </a:t>
            </a:r>
            <a:r>
              <a:rPr>
                <a:latin typeface="Wingdings"/>
                <a:ea typeface="Wingdings"/>
                <a:cs typeface="Wingdings"/>
                <a:sym typeface="Wingdings"/>
              </a:rPr>
              <a:t> </a:t>
            </a:r>
            <a:r>
              <a:t>“Right Click” on the Object (More than 1), select “Group” &gt; “Group”</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1778000" y="2298700"/>
            <a:ext cx="20828000" cy="4648200"/>
          </a:xfrm>
          <a:prstGeom prst="rect">
            <a:avLst/>
          </a:prstGeom>
        </p:spPr>
        <p:txBody>
          <a:bodyPr anchor="b"/>
          <a:lstStyle/>
          <a:p>
            <a:r>
              <a:t>标题文本</a:t>
            </a:r>
          </a:p>
        </p:txBody>
      </p:sp>
      <p:sp>
        <p:nvSpPr>
          <p:cNvPr id="12" name="正文级别 1…"/>
          <p:cNvSpPr txBox="1">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正文级别 1…"/>
          <p:cNvSpPr txBox="1">
            <a:spLocks noGrp="1"/>
          </p:cNvSpPr>
          <p:nvPr>
            <p:ph type="body" sz="quarter" idx="1"/>
          </p:nvPr>
        </p:nvSpPr>
        <p:spPr>
          <a:xfrm>
            <a:off x="2387600" y="8953500"/>
            <a:ext cx="19621500" cy="585521"/>
          </a:xfrm>
          <a:prstGeom prst="rect">
            <a:avLst/>
          </a:prstGeom>
        </p:spPr>
        <p:txBody>
          <a:bodyPr anchor="t"/>
          <a:lstStyle>
            <a:lvl1pPr marL="0" indent="0" algn="ctr">
              <a:spcBef>
                <a:spcPts val="0"/>
              </a:spcBef>
              <a:buSzTx/>
              <a:buNone/>
              <a:defRPr sz="3200" i="1"/>
            </a:lvl1pPr>
            <a:lvl2pPr marL="1025769" indent="-390769" algn="ctr">
              <a:spcBef>
                <a:spcPts val="0"/>
              </a:spcBef>
              <a:defRPr sz="3200" i="1"/>
            </a:lvl2pPr>
            <a:lvl3pPr marL="1660769" indent="-390769" algn="ctr">
              <a:spcBef>
                <a:spcPts val="0"/>
              </a:spcBef>
              <a:defRPr sz="3200" i="1"/>
            </a:lvl3pPr>
            <a:lvl4pPr marL="2295769" indent="-390769" algn="ctr">
              <a:spcBef>
                <a:spcPts val="0"/>
              </a:spcBef>
              <a:defRPr sz="3200" i="1"/>
            </a:lvl4pPr>
            <a:lvl5pPr marL="2930769" indent="-390769" algn="ctr">
              <a:spcBef>
                <a:spcPts val="0"/>
              </a:spcBef>
              <a:defRPr sz="3200" i="1"/>
            </a:lvl5pPr>
          </a:lstStyle>
          <a:p>
            <a:r>
              <a:t>正文级别 1</a:t>
            </a:r>
          </a:p>
          <a:p>
            <a:pPr lvl="1"/>
            <a:r>
              <a:t>正文级别 2</a:t>
            </a:r>
          </a:p>
          <a:p>
            <a:pPr lvl="2"/>
            <a:r>
              <a:t>正文级别 3</a:t>
            </a:r>
          </a:p>
          <a:p>
            <a:pPr lvl="3"/>
            <a:r>
              <a:t>正文级别 4</a:t>
            </a:r>
          </a:p>
          <a:p>
            <a:pPr lvl="4"/>
            <a:r>
              <a:t>正文级别 5</a:t>
            </a:r>
          </a:p>
        </p:txBody>
      </p:sp>
      <p:sp>
        <p:nvSpPr>
          <p:cNvPr id="94" name="“在此键入引文。”"/>
          <p:cNvSpPr txBox="1">
            <a:spLocks noGrp="1"/>
          </p:cNvSpPr>
          <p:nvPr>
            <p:ph type="body" sz="quarter" idx="13"/>
          </p:nvPr>
        </p:nvSpPr>
        <p:spPr>
          <a:xfrm>
            <a:off x="2387600" y="6013450"/>
            <a:ext cx="19621500" cy="952501"/>
          </a:xfrm>
          <a:prstGeom prst="rect">
            <a:avLst/>
          </a:prstGeom>
        </p:spPr>
        <p:txBody>
          <a:bodyPr/>
          <a:lstStyle/>
          <a:p>
            <a:pPr marL="0" indent="0" algn="ctr">
              <a:spcBef>
                <a:spcPts val="0"/>
              </a:spcBef>
              <a:buSzTx/>
              <a:buNone/>
              <a:defRPr>
                <a:latin typeface="Helvetica Neue Medium"/>
                <a:ea typeface="Helvetica Neue Medium"/>
                <a:cs typeface="Helvetica Neue Medium"/>
                <a:sym typeface="Helvetica Neue Medium"/>
              </a:defRPr>
            </a:pPr>
            <a:endParaRPr/>
          </a:p>
        </p:txBody>
      </p:sp>
      <p:sp>
        <p:nvSpPr>
          <p:cNvPr id="95"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图像"/>
          <p:cNvSpPr>
            <a:spLocks noGrp="1"/>
          </p:cNvSpPr>
          <p:nvPr>
            <p:ph type="pic" idx="13"/>
          </p:nvPr>
        </p:nvSpPr>
        <p:spPr>
          <a:xfrm>
            <a:off x="0" y="0"/>
            <a:ext cx="24384000" cy="16264468"/>
          </a:xfrm>
          <a:prstGeom prst="rect">
            <a:avLst/>
          </a:prstGeom>
        </p:spPr>
        <p:txBody>
          <a:bodyPr lIns="91439" tIns="45719" rIns="91439" bIns="45719" anchor="t">
            <a:noAutofit/>
          </a:bodyPr>
          <a:lstStyle/>
          <a:p>
            <a:endParaRP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tyle-Tosca">
    <p:spTree>
      <p:nvGrpSpPr>
        <p:cNvPr id="1" name=""/>
        <p:cNvGrpSpPr/>
        <p:nvPr/>
      </p:nvGrpSpPr>
      <p:grpSpPr>
        <a:xfrm>
          <a:off x="0" y="0"/>
          <a:ext cx="0" cy="0"/>
          <a:chOff x="0" y="0"/>
          <a:chExt cx="0" cy="0"/>
        </a:xfrm>
      </p:grpSpPr>
      <p:sp>
        <p:nvSpPr>
          <p:cNvPr id="117" name="幻灯片编号"/>
          <p:cNvSpPr txBox="1">
            <a:spLocks noGrp="1"/>
          </p:cNvSpPr>
          <p:nvPr>
            <p:ph type="sldNum" sz="quarter" idx="2"/>
          </p:nvPr>
        </p:nvSpPr>
        <p:spPr>
          <a:xfrm>
            <a:off x="21944787" y="0"/>
            <a:ext cx="704125" cy="728978"/>
          </a:xfrm>
          <a:prstGeom prst="rect">
            <a:avLst/>
          </a:prstGeom>
        </p:spPr>
        <p:txBody>
          <a:bodyPr lIns="91438" tIns="91438" rIns="91438" bIns="91438"/>
          <a:lstStyle>
            <a:lvl1pPr algn="l" defTabSz="914400">
              <a:defRPr sz="3600">
                <a:latin typeface="Calibri"/>
                <a:ea typeface="Calibri"/>
                <a:cs typeface="Calibri"/>
                <a:sym typeface="Calibri"/>
              </a:defRPr>
            </a:lvl1p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图像"/>
          <p:cNvSpPr>
            <a:spLocks noGrp="1"/>
          </p:cNvSpPr>
          <p:nvPr>
            <p:ph type="pic" idx="13"/>
          </p:nvPr>
        </p:nvSpPr>
        <p:spPr>
          <a:xfrm>
            <a:off x="3124200" y="-38100"/>
            <a:ext cx="18135600" cy="12096699"/>
          </a:xfrm>
          <a:prstGeom prst="rect">
            <a:avLst/>
          </a:prstGeom>
        </p:spPr>
        <p:txBody>
          <a:bodyPr lIns="91439" tIns="45719" rIns="91439" bIns="45719" anchor="t">
            <a:noAutofit/>
          </a:bodyPr>
          <a:lstStyle/>
          <a:p>
            <a:endParaRPr/>
          </a:p>
        </p:txBody>
      </p:sp>
      <p:sp>
        <p:nvSpPr>
          <p:cNvPr id="21" name="标题文本"/>
          <p:cNvSpPr txBox="1">
            <a:spLocks noGrp="1"/>
          </p:cNvSpPr>
          <p:nvPr>
            <p:ph type="title"/>
          </p:nvPr>
        </p:nvSpPr>
        <p:spPr>
          <a:xfrm>
            <a:off x="635000" y="9512300"/>
            <a:ext cx="23114000" cy="2006600"/>
          </a:xfrm>
          <a:prstGeom prst="rect">
            <a:avLst/>
          </a:prstGeom>
        </p:spPr>
        <p:txBody>
          <a:bodyPr anchor="b"/>
          <a:lstStyle/>
          <a:p>
            <a:r>
              <a:t>标题文本</a:t>
            </a:r>
          </a:p>
        </p:txBody>
      </p:sp>
      <p:sp>
        <p:nvSpPr>
          <p:cNvPr id="22" name="正文级别 1…"/>
          <p:cNvSpPr txBox="1">
            <a:spLocks noGrp="1"/>
          </p:cNvSpPr>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正文级别 1</a:t>
            </a:r>
          </a:p>
          <a:p>
            <a:pPr lvl="1"/>
            <a:r>
              <a:t>正文级别 2</a:t>
            </a:r>
          </a:p>
          <a:p>
            <a:pPr lvl="2"/>
            <a:r>
              <a:t>正文级别 3</a:t>
            </a:r>
          </a:p>
          <a:p>
            <a:pPr lvl="3"/>
            <a:r>
              <a:t>正文级别 4</a:t>
            </a:r>
          </a:p>
          <a:p>
            <a:pPr lvl="4"/>
            <a:r>
              <a:t>正文级别 5</a:t>
            </a:r>
          </a:p>
        </p:txBody>
      </p:sp>
      <p:sp>
        <p:nvSpPr>
          <p:cNvPr id="23"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标题文本"/>
          <p:cNvSpPr txBox="1">
            <a:spLocks noGrp="1"/>
          </p:cNvSpPr>
          <p:nvPr>
            <p:ph type="title"/>
          </p:nvPr>
        </p:nvSpPr>
        <p:spPr>
          <a:xfrm>
            <a:off x="1778000" y="4533900"/>
            <a:ext cx="20828000" cy="4648200"/>
          </a:xfrm>
          <a:prstGeom prst="rect">
            <a:avLst/>
          </a:prstGeom>
        </p:spPr>
        <p:txBody>
          <a:bodyPr/>
          <a:lstStyle/>
          <a:p>
            <a:r>
              <a:t>标题文本</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图像"/>
          <p:cNvSpPr>
            <a:spLocks noGrp="1"/>
          </p:cNvSpPr>
          <p:nvPr>
            <p:ph type="pic" idx="13"/>
          </p:nvPr>
        </p:nvSpPr>
        <p:spPr>
          <a:xfrm>
            <a:off x="7950200" y="1104900"/>
            <a:ext cx="17259302" cy="11506201"/>
          </a:xfrm>
          <a:prstGeom prst="rect">
            <a:avLst/>
          </a:prstGeom>
        </p:spPr>
        <p:txBody>
          <a:bodyPr lIns="91439" tIns="45719" rIns="91439" bIns="45719" anchor="t">
            <a:noAutofit/>
          </a:bodyPr>
          <a:lstStyle/>
          <a:p>
            <a:endParaRPr/>
          </a:p>
        </p:txBody>
      </p:sp>
      <p:sp>
        <p:nvSpPr>
          <p:cNvPr id="39" name="标题文本"/>
          <p:cNvSpPr txBox="1">
            <a:spLocks noGrp="1"/>
          </p:cNvSpPr>
          <p:nvPr>
            <p:ph type="title"/>
          </p:nvPr>
        </p:nvSpPr>
        <p:spPr>
          <a:xfrm>
            <a:off x="1651000" y="952500"/>
            <a:ext cx="10223500" cy="5549900"/>
          </a:xfrm>
          <a:prstGeom prst="rect">
            <a:avLst/>
          </a:prstGeom>
        </p:spPr>
        <p:txBody>
          <a:bodyPr anchor="b"/>
          <a:lstStyle>
            <a:lvl1pPr>
              <a:defRPr sz="8400"/>
            </a:lvl1pPr>
          </a:lstStyle>
          <a:p>
            <a:r>
              <a:t>标题文本</a:t>
            </a:r>
          </a:p>
        </p:txBody>
      </p:sp>
      <p:sp>
        <p:nvSpPr>
          <p:cNvPr id="40" name="正文级别 1…"/>
          <p:cNvSpPr txBox="1">
            <a:spLocks noGrp="1"/>
          </p:cNvSpPr>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正文级别 1</a:t>
            </a:r>
          </a:p>
          <a:p>
            <a:pPr lvl="1"/>
            <a:r>
              <a:t>正文级别 2</a:t>
            </a:r>
          </a:p>
          <a:p>
            <a:pPr lvl="2"/>
            <a:r>
              <a:t>正文级别 3</a:t>
            </a:r>
          </a:p>
          <a:p>
            <a:pPr lvl="3"/>
            <a:r>
              <a:t>正文级别 4</a:t>
            </a:r>
          </a:p>
          <a:p>
            <a:pPr lvl="4"/>
            <a:r>
              <a:t>正文级别 5</a:t>
            </a:r>
          </a:p>
        </p:txBody>
      </p:sp>
      <p:sp>
        <p:nvSpPr>
          <p:cNvPr id="41"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标题文本"/>
          <p:cNvSpPr txBox="1">
            <a:spLocks noGrp="1"/>
          </p:cNvSpPr>
          <p:nvPr>
            <p:ph type="title"/>
          </p:nvPr>
        </p:nvSpPr>
        <p:spPr>
          <a:prstGeom prst="rect">
            <a:avLst/>
          </a:prstGeom>
        </p:spPr>
        <p:txBody>
          <a:bodyPr/>
          <a:lstStyle/>
          <a:p>
            <a:r>
              <a:t>标题文本</a:t>
            </a:r>
          </a:p>
        </p:txBody>
      </p:sp>
      <p:sp>
        <p:nvSpPr>
          <p:cNvPr id="49"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标题文本"/>
          <p:cNvSpPr txBox="1">
            <a:spLocks noGrp="1"/>
          </p:cNvSpPr>
          <p:nvPr>
            <p:ph type="title"/>
          </p:nvPr>
        </p:nvSpPr>
        <p:spPr>
          <a:prstGeom prst="rect">
            <a:avLst/>
          </a:prstGeom>
        </p:spPr>
        <p:txBody>
          <a:bodyPr/>
          <a:lstStyle/>
          <a:p>
            <a:r>
              <a:t>标题文本</a:t>
            </a:r>
          </a:p>
        </p:txBody>
      </p:sp>
      <p:sp>
        <p:nvSpPr>
          <p:cNvPr id="57"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图像"/>
          <p:cNvSpPr>
            <a:spLocks noGrp="1"/>
          </p:cNvSpPr>
          <p:nvPr>
            <p:ph type="pic" sz="half" idx="13"/>
          </p:nvPr>
        </p:nvSpPr>
        <p:spPr>
          <a:xfrm>
            <a:off x="10960100" y="3149600"/>
            <a:ext cx="13944600" cy="9296400"/>
          </a:xfrm>
          <a:prstGeom prst="rect">
            <a:avLst/>
          </a:prstGeom>
        </p:spPr>
        <p:txBody>
          <a:bodyPr lIns="91439" tIns="45719" rIns="91439" bIns="45719" anchor="t">
            <a:noAutofit/>
          </a:bodyPr>
          <a:lstStyle/>
          <a:p>
            <a:endParaRPr/>
          </a:p>
        </p:txBody>
      </p:sp>
      <p:sp>
        <p:nvSpPr>
          <p:cNvPr id="66" name="标题文本"/>
          <p:cNvSpPr txBox="1">
            <a:spLocks noGrp="1"/>
          </p:cNvSpPr>
          <p:nvPr>
            <p:ph type="title"/>
          </p:nvPr>
        </p:nvSpPr>
        <p:spPr>
          <a:prstGeom prst="rect">
            <a:avLst/>
          </a:prstGeom>
        </p:spPr>
        <p:txBody>
          <a:bodyPr/>
          <a:lstStyle/>
          <a:p>
            <a:r>
              <a:t>标题文本</a:t>
            </a:r>
          </a:p>
        </p:txBody>
      </p:sp>
      <p:sp>
        <p:nvSpPr>
          <p:cNvPr id="67" name="正文级别 1…"/>
          <p:cNvSpPr txBox="1">
            <a:spLocks noGrp="1"/>
          </p:cNvSpPr>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r>
              <a:t>正文级别 1</a:t>
            </a:r>
          </a:p>
          <a:p>
            <a:pPr lvl="1"/>
            <a:r>
              <a:t>正文级别 2</a:t>
            </a:r>
          </a:p>
          <a:p>
            <a:pPr lvl="2"/>
            <a:r>
              <a:t>正文级别 3</a:t>
            </a:r>
          </a:p>
          <a:p>
            <a:pPr lvl="3"/>
            <a:r>
              <a:t>正文级别 4</a:t>
            </a:r>
          </a:p>
          <a:p>
            <a:pPr lvl="4"/>
            <a:r>
              <a:t>正文级别 5</a:t>
            </a:r>
          </a:p>
        </p:txBody>
      </p:sp>
      <p:sp>
        <p:nvSpPr>
          <p:cNvPr id="68"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正文级别 1…"/>
          <p:cNvSpPr txBox="1">
            <a:spLocks noGrp="1"/>
          </p:cNvSpPr>
          <p:nvPr>
            <p:ph type="body" idx="1"/>
          </p:nvPr>
        </p:nvSpPr>
        <p:spPr>
          <a:xfrm>
            <a:off x="1689100" y="1778000"/>
            <a:ext cx="21005800" cy="101600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图像"/>
          <p:cNvSpPr>
            <a:spLocks noGrp="1"/>
          </p:cNvSpPr>
          <p:nvPr>
            <p:ph type="pic" sz="quarter" idx="13"/>
          </p:nvPr>
        </p:nvSpPr>
        <p:spPr>
          <a:xfrm>
            <a:off x="15681340" y="7035800"/>
            <a:ext cx="8396679" cy="5600700"/>
          </a:xfrm>
          <a:prstGeom prst="rect">
            <a:avLst/>
          </a:prstGeom>
        </p:spPr>
        <p:txBody>
          <a:bodyPr lIns="91439" tIns="45719" rIns="91439" bIns="45719" anchor="t">
            <a:noAutofit/>
          </a:bodyPr>
          <a:lstStyle/>
          <a:p>
            <a:endParaRPr/>
          </a:p>
        </p:txBody>
      </p:sp>
      <p:sp>
        <p:nvSpPr>
          <p:cNvPr id="84" name="图像"/>
          <p:cNvSpPr>
            <a:spLocks noGrp="1"/>
          </p:cNvSpPr>
          <p:nvPr>
            <p:ph type="pic" sz="quarter" idx="14"/>
          </p:nvPr>
        </p:nvSpPr>
        <p:spPr>
          <a:xfrm>
            <a:off x="15290800" y="1130300"/>
            <a:ext cx="8331200" cy="5554134"/>
          </a:xfrm>
          <a:prstGeom prst="rect">
            <a:avLst/>
          </a:prstGeom>
        </p:spPr>
        <p:txBody>
          <a:bodyPr lIns="91439" tIns="45719" rIns="91439" bIns="45719" anchor="t">
            <a:noAutofit/>
          </a:bodyPr>
          <a:lstStyle/>
          <a:p>
            <a:endParaRPr/>
          </a:p>
        </p:txBody>
      </p:sp>
      <p:sp>
        <p:nvSpPr>
          <p:cNvPr id="85" name="图像"/>
          <p:cNvSpPr>
            <a:spLocks noGrp="1"/>
          </p:cNvSpPr>
          <p:nvPr>
            <p:ph type="pic" idx="15"/>
          </p:nvPr>
        </p:nvSpPr>
        <p:spPr>
          <a:xfrm>
            <a:off x="-304800" y="1130300"/>
            <a:ext cx="17202150" cy="11468100"/>
          </a:xfrm>
          <a:prstGeom prst="rect">
            <a:avLst/>
          </a:prstGeom>
        </p:spPr>
        <p:txBody>
          <a:bodyPr lIns="91439" tIns="45719" rIns="91439" bIns="45719" anchor="t">
            <a:noAutofit/>
          </a:bodyPr>
          <a:lstStyle/>
          <a:p>
            <a:endParaRPr/>
          </a:p>
        </p:txBody>
      </p:sp>
      <p:sp>
        <p:nvSpPr>
          <p:cNvPr id="86"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标题文本</a:t>
            </a:r>
          </a:p>
        </p:txBody>
      </p:sp>
      <p:sp>
        <p:nvSpPr>
          <p:cNvPr id="3" name="正文级别 1…"/>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a:latin typeface="Helvetica Neue Light"/>
                <a:ea typeface="Helvetica Neue Light"/>
                <a:cs typeface="Helvetica Neue Light"/>
                <a:sym typeface="Helvetica Neue Light"/>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9pPr>
    </p:titleStyle>
    <p:bodyStyle>
      <a:lvl1pPr marL="63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1pPr>
      <a:lvl2pPr marL="127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2pPr>
      <a:lvl3pPr marL="190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3pPr>
      <a:lvl4pPr marL="254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4pPr>
      <a:lvl5pPr marL="317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5pPr>
      <a:lvl6pPr marL="3761153" marR="0" indent="-586153"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6pPr>
      <a:lvl7pPr marL="4396153" marR="0" indent="-586153"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7pPr>
      <a:lvl8pPr marL="5031153" marR="0" indent="-586153"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8pPr>
      <a:lvl9pPr marL="5666153" marR="0" indent="-586153"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hyperlink" Target="https://baike.baidu.com/item/%E9%9D%A2%E5%90%91%E5%AF%B9%E8%B1%A1/2262089"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 name="模板_画板 1 副本.jpg" descr="模板_画板 1 副本.jpg"/>
          <p:cNvPicPr>
            <a:picLocks noChangeAspect="1"/>
          </p:cNvPicPr>
          <p:nvPr/>
        </p:nvPicPr>
        <p:blipFill>
          <a:blip r:embed="rId2"/>
          <a:stretch>
            <a:fillRect/>
          </a:stretch>
        </p:blipFill>
        <p:spPr>
          <a:xfrm>
            <a:off x="2387" y="0"/>
            <a:ext cx="24379225" cy="13716002"/>
          </a:xfrm>
          <a:prstGeom prst="rect">
            <a:avLst/>
          </a:prstGeom>
          <a:ln w="12700">
            <a:miter lim="400000"/>
          </a:ln>
        </p:spPr>
      </p:pic>
      <p:sp>
        <p:nvSpPr>
          <p:cNvPr id="127" name="极客营在线教育"/>
          <p:cNvSpPr txBox="1"/>
          <p:nvPr/>
        </p:nvSpPr>
        <p:spPr>
          <a:xfrm>
            <a:off x="2409912" y="4442641"/>
            <a:ext cx="9359901" cy="1943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10400">
                <a:latin typeface="Lantinghei SC Heavy"/>
                <a:ea typeface="Lantinghei SC Heavy"/>
                <a:cs typeface="Lantinghei SC Heavy"/>
                <a:sym typeface="Lantinghei SC Heavy"/>
              </a:defRPr>
            </a:lvl1pPr>
          </a:lstStyle>
          <a:p>
            <a:r>
              <a:t>极客营在线教育</a:t>
            </a:r>
          </a:p>
        </p:txBody>
      </p:sp>
      <p:sp>
        <p:nvSpPr>
          <p:cNvPr id="128" name="这是本章主题的占位符"/>
          <p:cNvSpPr txBox="1"/>
          <p:nvPr/>
        </p:nvSpPr>
        <p:spPr>
          <a:xfrm>
            <a:off x="2409912" y="6267291"/>
            <a:ext cx="9765494" cy="22108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13700">
                <a:solidFill>
                  <a:srgbClr val="5BC289"/>
                </a:solidFill>
                <a:latin typeface="Lantinghei SC Heavy"/>
                <a:ea typeface="Lantinghei SC Heavy"/>
                <a:cs typeface="Lantinghei SC Heavy"/>
                <a:sym typeface="Lantinghei SC Heavy"/>
              </a:defRPr>
            </a:lvl1pPr>
          </a:lstStyle>
          <a:p>
            <a:r>
              <a:rPr lang="en-US" altLang="zh-CN" dirty="0"/>
              <a:t>UML</a:t>
            </a:r>
            <a:r>
              <a:rPr lang="zh-CN" altLang="en-US" dirty="0"/>
              <a:t>建模语言</a:t>
            </a:r>
            <a:endParaRPr dirty="0"/>
          </a:p>
        </p:txBody>
      </p:sp>
      <p:sp>
        <p:nvSpPr>
          <p:cNvPr id="129" name="主讲：XXX  助教：XXX"/>
          <p:cNvSpPr txBox="1"/>
          <p:nvPr/>
        </p:nvSpPr>
        <p:spPr>
          <a:xfrm>
            <a:off x="2409912" y="10297982"/>
            <a:ext cx="4026743" cy="8874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5100">
                <a:solidFill>
                  <a:srgbClr val="39393A"/>
                </a:solidFill>
                <a:latin typeface="Lantinghei SC Demibold"/>
                <a:ea typeface="Lantinghei SC Demibold"/>
                <a:cs typeface="Lantinghei SC Demibold"/>
                <a:sym typeface="Lantinghei SC Demibold"/>
              </a:defRPr>
            </a:lvl1pPr>
          </a:lstStyle>
          <a:p>
            <a:r>
              <a:rPr dirty="0"/>
              <a:t>主讲</a:t>
            </a:r>
            <a:r>
              <a:rPr dirty="0" smtClean="0"/>
              <a:t>：</a:t>
            </a:r>
            <a:r>
              <a:rPr lang="zh-CN" altLang="en-US" smtClean="0"/>
              <a:t>谢烯炼</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2055720" y="1993987"/>
            <a:ext cx="3193560" cy="396114"/>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pic>
        <p:nvPicPr>
          <p:cNvPr id="235" name="图像" descr="图像"/>
          <p:cNvPicPr>
            <a:picLocks noChangeAspect="1"/>
          </p:cNvPicPr>
          <p:nvPr/>
        </p:nvPicPr>
        <p:blipFill>
          <a:blip r:embed="rId2" cstate="print"/>
          <a:stretch>
            <a:fillRect/>
          </a:stretch>
        </p:blipFill>
        <p:spPr>
          <a:xfrm>
            <a:off x="12467011" y="1062461"/>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43019" y="7131871"/>
            <a:ext cx="17393817"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sp>
        <p:nvSpPr>
          <p:cNvPr id="14" name="此处为内容标题？"/>
          <p:cNvSpPr txBox="1"/>
          <p:nvPr/>
        </p:nvSpPr>
        <p:spPr>
          <a:xfrm>
            <a:off x="2850430" y="2768908"/>
            <a:ext cx="8253599" cy="1118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6200">
                <a:solidFill>
                  <a:srgbClr val="FFFFFF"/>
                </a:solidFill>
              </a:defRPr>
            </a:lvl1pPr>
          </a:lstStyle>
          <a:p>
            <a:pPr eaLnBrk="1" hangingPunct="1"/>
            <a:endParaRPr lang="zh-CN" altLang="en-US" sz="6600" dirty="0">
              <a:solidFill>
                <a:schemeClr val="bg1"/>
              </a:solidFill>
              <a:latin typeface="微软雅黑" panose="020B0503020204020204" pitchFamily="34" charset="-122"/>
              <a:ea typeface="黑体" panose="02010609060101010101" pitchFamily="49" charset="-122"/>
            </a:endParaRPr>
          </a:p>
        </p:txBody>
      </p:sp>
      <p:sp>
        <p:nvSpPr>
          <p:cNvPr id="15" name="此处为内容标题？"/>
          <p:cNvSpPr txBox="1"/>
          <p:nvPr/>
        </p:nvSpPr>
        <p:spPr>
          <a:xfrm>
            <a:off x="2061587" y="703044"/>
            <a:ext cx="16630793" cy="1118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6200">
                <a:solidFill>
                  <a:srgbClr val="FFFFFF"/>
                </a:solidFill>
              </a:defRPr>
            </a:lvl1pPr>
          </a:lstStyle>
          <a:p>
            <a:pPr eaLnBrk="1" hangingPunct="1"/>
            <a:r>
              <a:rPr lang="zh-CN" altLang="en-US" sz="6600" dirty="0" smtClean="0">
                <a:solidFill>
                  <a:schemeClr val="bg1"/>
                </a:solidFill>
                <a:latin typeface="微软雅黑" panose="020B0503020204020204" pitchFamily="34" charset="-122"/>
                <a:ea typeface="黑体" panose="02010609060101010101" pitchFamily="49" charset="-122"/>
              </a:rPr>
              <a:t>实例</a:t>
            </a:r>
            <a:endParaRPr lang="zh-CN" altLang="en-US" sz="6600" dirty="0">
              <a:solidFill>
                <a:schemeClr val="bg1"/>
              </a:solidFill>
              <a:latin typeface="微软雅黑" panose="020B0503020204020204" pitchFamily="34" charset="-122"/>
              <a:ea typeface="黑体" panose="02010609060101010101" pitchFamily="49" charset="-122"/>
            </a:endParaRPr>
          </a:p>
        </p:txBody>
      </p:sp>
      <p:pic>
        <p:nvPicPr>
          <p:cNvPr id="2050" name="Picture 2" descr="https://img-blog.csdnimg.cn/0982d246492045f19e7aac8acb07883e.png?x-oss-process=image/watermark,type_d3F5LXplbmhlaQ,shadow_50,text_Q1NETiBAY2hscw==,size_20,color_FFFFFF,t_70,g_se,x_16"/>
          <p:cNvPicPr>
            <a:picLocks noChangeAspect="1" noChangeArrowheads="1"/>
          </p:cNvPicPr>
          <p:nvPr/>
        </p:nvPicPr>
        <p:blipFill>
          <a:blip r:embed="rId4"/>
          <a:srcRect/>
          <a:stretch>
            <a:fillRect/>
          </a:stretch>
        </p:blipFill>
        <p:spPr bwMode="auto">
          <a:xfrm>
            <a:off x="4533112" y="796413"/>
            <a:ext cx="19477262" cy="12506633"/>
          </a:xfrm>
          <a:prstGeom prst="rect">
            <a:avLst/>
          </a:prstGeom>
          <a:noFill/>
        </p:spPr>
      </p:pic>
    </p:spTree>
    <p:extLst>
      <p:ext uri="{BB962C8B-B14F-4D97-AF65-F5344CB8AC3E}">
        <p14:creationId xmlns:p14="http://schemas.microsoft.com/office/powerpoint/2010/main" xmlns="" val="245949310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2055720" y="1993987"/>
            <a:ext cx="3193560" cy="396114"/>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3077997" y="2591481"/>
            <a:ext cx="16630793" cy="31803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6200">
                <a:solidFill>
                  <a:srgbClr val="FFFFFF"/>
                </a:solidFill>
              </a:defRPr>
            </a:lvl1pPr>
          </a:lstStyle>
          <a:p>
            <a:pPr hangingPunct="1"/>
            <a:r>
              <a:rPr lang="zh-CN" altLang="en-US" sz="4000" dirty="0" smtClean="0"/>
              <a:t>以网上书店的</a:t>
            </a:r>
            <a:r>
              <a:rPr lang="en-US" sz="4000" dirty="0" smtClean="0"/>
              <a:t>Domain</a:t>
            </a:r>
            <a:r>
              <a:rPr lang="zh-CN" altLang="en-US" sz="4000" dirty="0" smtClean="0"/>
              <a:t>包中的域模型对象的构件图为例，在</a:t>
            </a:r>
            <a:r>
              <a:rPr lang="en-US" sz="4000" dirty="0" smtClean="0"/>
              <a:t>Domain</a:t>
            </a:r>
            <a:r>
              <a:rPr lang="zh-CN" altLang="en-US" sz="4000" dirty="0" smtClean="0"/>
              <a:t>包中的类有：会员类</a:t>
            </a:r>
            <a:r>
              <a:rPr lang="en-US" sz="4000" dirty="0" smtClean="0"/>
              <a:t>Member</a:t>
            </a:r>
            <a:r>
              <a:rPr lang="zh-CN" altLang="en-US" sz="4000" dirty="0" smtClean="0"/>
              <a:t>、购物车类</a:t>
            </a:r>
            <a:r>
              <a:rPr lang="en-US" sz="4000" dirty="0" smtClean="0"/>
              <a:t>Cart</a:t>
            </a:r>
            <a:r>
              <a:rPr lang="zh-CN" altLang="en-US" sz="4000" dirty="0" smtClean="0"/>
              <a:t>、购物记录类</a:t>
            </a:r>
            <a:r>
              <a:rPr lang="en-US" sz="4000" dirty="0" err="1" smtClean="0"/>
              <a:t>CartItem</a:t>
            </a:r>
            <a:r>
              <a:rPr lang="zh-CN" altLang="en-US" sz="4000" dirty="0" smtClean="0"/>
              <a:t>、订单类</a:t>
            </a:r>
            <a:r>
              <a:rPr lang="en-US" sz="4000" dirty="0" smtClean="0"/>
              <a:t>Order</a:t>
            </a:r>
            <a:r>
              <a:rPr lang="zh-CN" altLang="en-US" sz="4000" dirty="0" smtClean="0"/>
              <a:t>、图书类</a:t>
            </a:r>
            <a:r>
              <a:rPr lang="en-US" sz="4000" dirty="0" smtClean="0"/>
              <a:t>Book</a:t>
            </a:r>
            <a:r>
              <a:rPr lang="zh-CN" altLang="en-US" sz="4000" dirty="0" smtClean="0"/>
              <a:t>、图书分类类</a:t>
            </a:r>
            <a:r>
              <a:rPr lang="en-US" sz="4000" dirty="0" smtClean="0"/>
              <a:t>Category</a:t>
            </a:r>
            <a:r>
              <a:rPr lang="zh-CN" altLang="en-US" sz="4000" dirty="0" smtClean="0"/>
              <a:t>、管理员类</a:t>
            </a:r>
            <a:r>
              <a:rPr lang="en-US" sz="4000" dirty="0" smtClean="0"/>
              <a:t>Admin</a:t>
            </a:r>
            <a:r>
              <a:rPr lang="zh-CN" altLang="en-US" sz="4000" dirty="0" smtClean="0"/>
              <a:t>、留言类</a:t>
            </a:r>
            <a:r>
              <a:rPr lang="en-US" sz="4000" dirty="0" smtClean="0"/>
              <a:t>Comment</a:t>
            </a:r>
            <a:r>
              <a:rPr lang="zh-CN" altLang="en-US" sz="4000" dirty="0" smtClean="0"/>
              <a:t>。绘制构件图</a:t>
            </a:r>
            <a:endParaRPr lang="zh-CN" altLang="en-US" sz="4000" dirty="0" smtClean="0">
              <a:solidFill>
                <a:schemeClr val="bg1"/>
              </a:solidFill>
              <a:latin typeface="微软雅黑" panose="020B0503020204020204" pitchFamily="34" charset="-122"/>
              <a:ea typeface="黑体" panose="02010609060101010101" pitchFamily="49" charset="-122"/>
            </a:endParaRPr>
          </a:p>
          <a:p>
            <a:pPr eaLnBrk="1" hangingPunct="1"/>
            <a:endParaRPr lang="zh-CN" altLang="en-US" sz="4000" dirty="0">
              <a:solidFill>
                <a:schemeClr val="bg1"/>
              </a:solidFill>
              <a:latin typeface="微软雅黑" panose="020B0503020204020204" pitchFamily="34" charset="-122"/>
              <a:ea typeface="黑体" panose="02010609060101010101" pitchFamily="49" charset="-122"/>
            </a:endParaRPr>
          </a:p>
        </p:txBody>
      </p:sp>
      <p:pic>
        <p:nvPicPr>
          <p:cNvPr id="235" name="图像" descr="图像"/>
          <p:cNvPicPr>
            <a:picLocks noChangeAspect="1"/>
          </p:cNvPicPr>
          <p:nvPr/>
        </p:nvPicPr>
        <p:blipFill>
          <a:blip r:embed="rId2" cstate="print"/>
          <a:stretch>
            <a:fillRect/>
          </a:stretch>
        </p:blipFill>
        <p:spPr>
          <a:xfrm>
            <a:off x="5033824" y="1062461"/>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43019" y="7131871"/>
            <a:ext cx="17393817"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sp>
        <p:nvSpPr>
          <p:cNvPr id="14" name="此处为内容标题？"/>
          <p:cNvSpPr txBox="1"/>
          <p:nvPr/>
        </p:nvSpPr>
        <p:spPr>
          <a:xfrm>
            <a:off x="2850430" y="2768908"/>
            <a:ext cx="8253599" cy="1118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6200">
                <a:solidFill>
                  <a:srgbClr val="FFFFFF"/>
                </a:solidFill>
              </a:defRPr>
            </a:lvl1pPr>
          </a:lstStyle>
          <a:p>
            <a:pPr eaLnBrk="1" hangingPunct="1"/>
            <a:endParaRPr lang="zh-CN" altLang="en-US" sz="6600" dirty="0">
              <a:solidFill>
                <a:schemeClr val="bg1"/>
              </a:solidFill>
              <a:latin typeface="微软雅黑" panose="020B0503020204020204" pitchFamily="34" charset="-122"/>
              <a:ea typeface="黑体" panose="02010609060101010101" pitchFamily="49" charset="-122"/>
            </a:endParaRPr>
          </a:p>
        </p:txBody>
      </p:sp>
      <p:sp>
        <p:nvSpPr>
          <p:cNvPr id="15" name="此处为内容标题？"/>
          <p:cNvSpPr txBox="1"/>
          <p:nvPr/>
        </p:nvSpPr>
        <p:spPr>
          <a:xfrm>
            <a:off x="2061587" y="703044"/>
            <a:ext cx="16630793" cy="1118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6200">
                <a:solidFill>
                  <a:srgbClr val="FFFFFF"/>
                </a:solidFill>
              </a:defRPr>
            </a:lvl1pPr>
          </a:lstStyle>
          <a:p>
            <a:pPr eaLnBrk="1" hangingPunct="1"/>
            <a:r>
              <a:rPr lang="zh-CN" altLang="en-US" sz="6600" smtClean="0">
                <a:solidFill>
                  <a:schemeClr val="bg1"/>
                </a:solidFill>
                <a:latin typeface="微软雅黑" panose="020B0503020204020204" pitchFamily="34" charset="-122"/>
                <a:ea typeface="黑体" panose="02010609060101010101" pitchFamily="49" charset="-122"/>
              </a:rPr>
              <a:t>练习</a:t>
            </a:r>
            <a:endParaRPr lang="zh-CN" altLang="en-US" sz="6600" dirty="0">
              <a:solidFill>
                <a:schemeClr val="bg1"/>
              </a:solidFill>
              <a:latin typeface="微软雅黑" panose="020B0503020204020204" pitchFamily="34" charset="-122"/>
              <a:ea typeface="黑体" panose="02010609060101010101" pitchFamily="49" charset="-122"/>
            </a:endParaRPr>
          </a:p>
        </p:txBody>
      </p:sp>
      <p:pic>
        <p:nvPicPr>
          <p:cNvPr id="11" name="图片 10"/>
          <p:cNvPicPr/>
          <p:nvPr/>
        </p:nvPicPr>
        <p:blipFill>
          <a:blip r:embed="rId4"/>
          <a:stretch>
            <a:fillRect/>
          </a:stretch>
        </p:blipFill>
        <p:spPr>
          <a:xfrm>
            <a:off x="3303640" y="5397910"/>
            <a:ext cx="15515302" cy="7433187"/>
          </a:xfrm>
          <a:prstGeom prst="rect">
            <a:avLst/>
          </a:prstGeom>
        </p:spPr>
      </p:pic>
    </p:spTree>
    <p:extLst>
      <p:ext uri="{BB962C8B-B14F-4D97-AF65-F5344CB8AC3E}">
        <p14:creationId xmlns:p14="http://schemas.microsoft.com/office/powerpoint/2010/main" xmlns="" val="245949310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Rectangle 1"/>
          <p:cNvSpPr/>
          <p:nvPr/>
        </p:nvSpPr>
        <p:spPr>
          <a:xfrm>
            <a:off x="0" y="12263122"/>
            <a:ext cx="24384000" cy="1452882"/>
          </a:xfrm>
          <a:prstGeom prst="rect">
            <a:avLst/>
          </a:prstGeom>
          <a:solidFill>
            <a:srgbClr val="181543"/>
          </a:solidFill>
          <a:ln w="12700">
            <a:miter lim="400000"/>
          </a:ln>
        </p:spPr>
        <p:txBody>
          <a:bodyPr lIns="0" tIns="0" rIns="0" bIns="0" anchor="ctr"/>
          <a:lstStyle/>
          <a:p>
            <a:pPr defTabSz="914400">
              <a:defRPr sz="4800">
                <a:solidFill>
                  <a:srgbClr val="FFFFFF"/>
                </a:solidFill>
                <a:latin typeface="Calibri"/>
                <a:ea typeface="Calibri"/>
                <a:cs typeface="Calibri"/>
                <a:sym typeface="Calibri"/>
              </a:defRPr>
            </a:pPr>
            <a:endParaRPr/>
          </a:p>
        </p:txBody>
      </p:sp>
      <p:sp>
        <p:nvSpPr>
          <p:cNvPr id="132" name="TextBox 17"/>
          <p:cNvSpPr txBox="1"/>
          <p:nvPr/>
        </p:nvSpPr>
        <p:spPr>
          <a:xfrm>
            <a:off x="9427211" y="715797"/>
            <a:ext cx="5529579" cy="16814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38" tIns="91438" rIns="91438" bIns="91438">
            <a:spAutoFit/>
          </a:bodyPr>
          <a:lstStyle>
            <a:lvl1pPr defTabSz="914400">
              <a:defRPr sz="8400" b="1">
                <a:solidFill>
                  <a:srgbClr val="39393A"/>
                </a:solidFill>
                <a:latin typeface="微软雅黑"/>
                <a:ea typeface="微软雅黑"/>
                <a:cs typeface="微软雅黑"/>
                <a:sym typeface="微软雅黑"/>
              </a:defRPr>
            </a:lvl1pPr>
          </a:lstStyle>
          <a:p>
            <a:r>
              <a:t>极客营荣誉</a:t>
            </a:r>
          </a:p>
        </p:txBody>
      </p:sp>
      <p:sp>
        <p:nvSpPr>
          <p:cNvPr id="133" name="Oval 3"/>
          <p:cNvSpPr/>
          <p:nvPr/>
        </p:nvSpPr>
        <p:spPr>
          <a:xfrm>
            <a:off x="4469807" y="12032201"/>
            <a:ext cx="450503" cy="450503"/>
          </a:xfrm>
          <a:prstGeom prst="ellipse">
            <a:avLst/>
          </a:prstGeom>
          <a:solidFill>
            <a:srgbClr val="5BC288"/>
          </a:solidFill>
          <a:ln w="12700">
            <a:miter lim="400000"/>
          </a:ln>
        </p:spPr>
        <p:txBody>
          <a:bodyPr lIns="0" tIns="0" rIns="0" bIns="0" anchor="ctr"/>
          <a:lstStyle/>
          <a:p>
            <a:pPr defTabSz="914400">
              <a:defRPr sz="4800">
                <a:solidFill>
                  <a:srgbClr val="FFFFFF"/>
                </a:solidFill>
                <a:latin typeface="Calibri"/>
                <a:ea typeface="Calibri"/>
                <a:cs typeface="Calibri"/>
                <a:sym typeface="Calibri"/>
              </a:defRPr>
            </a:pPr>
            <a:endParaRPr/>
          </a:p>
        </p:txBody>
      </p:sp>
      <p:sp>
        <p:nvSpPr>
          <p:cNvPr id="134" name="Oval 74"/>
          <p:cNvSpPr/>
          <p:nvPr/>
        </p:nvSpPr>
        <p:spPr>
          <a:xfrm>
            <a:off x="8477946" y="12032201"/>
            <a:ext cx="450503" cy="450503"/>
          </a:xfrm>
          <a:prstGeom prst="ellipse">
            <a:avLst/>
          </a:prstGeom>
          <a:solidFill>
            <a:srgbClr val="F5CC46"/>
          </a:solidFill>
          <a:ln w="12700">
            <a:miter lim="400000"/>
          </a:ln>
        </p:spPr>
        <p:txBody>
          <a:bodyPr lIns="0" tIns="0" rIns="0" bIns="0" anchor="ctr"/>
          <a:lstStyle/>
          <a:p>
            <a:pPr defTabSz="914400">
              <a:defRPr sz="4800">
                <a:solidFill>
                  <a:srgbClr val="FFFFFF"/>
                </a:solidFill>
                <a:latin typeface="Calibri"/>
                <a:ea typeface="Calibri"/>
                <a:cs typeface="Calibri"/>
                <a:sym typeface="Calibri"/>
              </a:defRPr>
            </a:pPr>
            <a:endParaRPr/>
          </a:p>
        </p:txBody>
      </p:sp>
      <p:sp>
        <p:nvSpPr>
          <p:cNvPr id="135" name="Oval 76"/>
          <p:cNvSpPr/>
          <p:nvPr/>
        </p:nvSpPr>
        <p:spPr>
          <a:xfrm>
            <a:off x="12654092" y="12032201"/>
            <a:ext cx="450503" cy="450503"/>
          </a:xfrm>
          <a:prstGeom prst="ellipse">
            <a:avLst/>
          </a:prstGeom>
          <a:solidFill>
            <a:srgbClr val="9CBE5C"/>
          </a:solidFill>
          <a:ln w="12700">
            <a:miter lim="400000"/>
          </a:ln>
        </p:spPr>
        <p:txBody>
          <a:bodyPr lIns="0" tIns="0" rIns="0" bIns="0" anchor="ctr"/>
          <a:lstStyle/>
          <a:p>
            <a:pPr defTabSz="914400">
              <a:defRPr sz="4800">
                <a:solidFill>
                  <a:srgbClr val="FFFFFF"/>
                </a:solidFill>
                <a:latin typeface="Calibri"/>
                <a:ea typeface="Calibri"/>
                <a:cs typeface="Calibri"/>
                <a:sym typeface="Calibri"/>
              </a:defRPr>
            </a:pPr>
            <a:endParaRPr/>
          </a:p>
        </p:txBody>
      </p:sp>
      <p:sp>
        <p:nvSpPr>
          <p:cNvPr id="136" name="Oval 77"/>
          <p:cNvSpPr/>
          <p:nvPr/>
        </p:nvSpPr>
        <p:spPr>
          <a:xfrm>
            <a:off x="15886436" y="12032201"/>
            <a:ext cx="450503" cy="450503"/>
          </a:xfrm>
          <a:prstGeom prst="ellipse">
            <a:avLst/>
          </a:prstGeom>
          <a:solidFill>
            <a:srgbClr val="EC7E8F"/>
          </a:solidFill>
          <a:ln w="12700">
            <a:miter lim="400000"/>
          </a:ln>
        </p:spPr>
        <p:txBody>
          <a:bodyPr lIns="0" tIns="0" rIns="0" bIns="0" anchor="ctr"/>
          <a:lstStyle/>
          <a:p>
            <a:pPr defTabSz="914400">
              <a:defRPr sz="4800">
                <a:solidFill>
                  <a:srgbClr val="EC7E90"/>
                </a:solidFill>
                <a:latin typeface="Calibri"/>
                <a:ea typeface="Calibri"/>
                <a:cs typeface="Calibri"/>
                <a:sym typeface="Calibri"/>
              </a:defRPr>
            </a:pPr>
            <a:endParaRPr/>
          </a:p>
        </p:txBody>
      </p:sp>
      <p:sp>
        <p:nvSpPr>
          <p:cNvPr id="137" name="Oval 78"/>
          <p:cNvSpPr/>
          <p:nvPr/>
        </p:nvSpPr>
        <p:spPr>
          <a:xfrm>
            <a:off x="18472466" y="12032201"/>
            <a:ext cx="450503" cy="450503"/>
          </a:xfrm>
          <a:prstGeom prst="ellipse">
            <a:avLst/>
          </a:prstGeom>
          <a:solidFill>
            <a:srgbClr val="E9694B"/>
          </a:solidFill>
          <a:ln w="12700">
            <a:miter lim="400000"/>
          </a:ln>
        </p:spPr>
        <p:txBody>
          <a:bodyPr lIns="0" tIns="0" rIns="0" bIns="0" anchor="ctr"/>
          <a:lstStyle/>
          <a:p>
            <a:pPr defTabSz="914400">
              <a:defRPr sz="4800">
                <a:solidFill>
                  <a:srgbClr val="FFFFFF"/>
                </a:solidFill>
                <a:latin typeface="Calibri"/>
                <a:ea typeface="Calibri"/>
                <a:cs typeface="Calibri"/>
                <a:sym typeface="Calibri"/>
              </a:defRPr>
            </a:pPr>
            <a:endParaRPr/>
          </a:p>
        </p:txBody>
      </p:sp>
      <p:sp>
        <p:nvSpPr>
          <p:cNvPr id="138" name="Straight Connector 5"/>
          <p:cNvSpPr/>
          <p:nvPr/>
        </p:nvSpPr>
        <p:spPr>
          <a:xfrm flipV="1">
            <a:off x="4695056" y="5294035"/>
            <a:ext cx="2" cy="6983080"/>
          </a:xfrm>
          <a:prstGeom prst="line">
            <a:avLst/>
          </a:prstGeom>
          <a:ln w="38100">
            <a:solidFill>
              <a:srgbClr val="5BC28A"/>
            </a:solidFill>
            <a:miter/>
            <a:tailEnd type="oval"/>
          </a:ln>
        </p:spPr>
        <p:txBody>
          <a:bodyPr lIns="45718" tIns="45718" rIns="45718" bIns="45718"/>
          <a:lstStyle/>
          <a:p>
            <a:endParaRPr/>
          </a:p>
        </p:txBody>
      </p:sp>
      <p:sp>
        <p:nvSpPr>
          <p:cNvPr id="139" name="Straight Connector 89"/>
          <p:cNvSpPr/>
          <p:nvPr/>
        </p:nvSpPr>
        <p:spPr>
          <a:xfrm flipV="1">
            <a:off x="8703191" y="7932125"/>
            <a:ext cx="2" cy="4344990"/>
          </a:xfrm>
          <a:prstGeom prst="line">
            <a:avLst/>
          </a:prstGeom>
          <a:ln w="38100">
            <a:solidFill>
              <a:srgbClr val="F5CC46"/>
            </a:solidFill>
            <a:miter/>
            <a:tailEnd type="oval"/>
          </a:ln>
        </p:spPr>
        <p:txBody>
          <a:bodyPr lIns="45718" tIns="45718" rIns="45718" bIns="45718"/>
          <a:lstStyle/>
          <a:p>
            <a:endParaRPr/>
          </a:p>
        </p:txBody>
      </p:sp>
      <p:sp>
        <p:nvSpPr>
          <p:cNvPr id="140" name="Straight Connector 90"/>
          <p:cNvSpPr/>
          <p:nvPr/>
        </p:nvSpPr>
        <p:spPr>
          <a:xfrm flipV="1">
            <a:off x="12879338" y="11203573"/>
            <a:ext cx="2" cy="1073541"/>
          </a:xfrm>
          <a:prstGeom prst="line">
            <a:avLst/>
          </a:prstGeom>
          <a:ln w="38100">
            <a:solidFill>
              <a:srgbClr val="9CBE5C"/>
            </a:solidFill>
            <a:miter/>
            <a:tailEnd type="oval"/>
          </a:ln>
        </p:spPr>
        <p:txBody>
          <a:bodyPr lIns="45718" tIns="45718" rIns="45718" bIns="45718"/>
          <a:lstStyle/>
          <a:p>
            <a:endParaRPr/>
          </a:p>
        </p:txBody>
      </p:sp>
      <p:sp>
        <p:nvSpPr>
          <p:cNvPr id="141" name="Straight Connector 91"/>
          <p:cNvSpPr/>
          <p:nvPr/>
        </p:nvSpPr>
        <p:spPr>
          <a:xfrm flipV="1">
            <a:off x="16111687" y="6497000"/>
            <a:ext cx="1" cy="5780114"/>
          </a:xfrm>
          <a:prstGeom prst="line">
            <a:avLst/>
          </a:prstGeom>
          <a:ln w="38100">
            <a:solidFill>
              <a:srgbClr val="EC7E8F"/>
            </a:solidFill>
            <a:miter/>
            <a:tailEnd type="oval"/>
          </a:ln>
        </p:spPr>
        <p:txBody>
          <a:bodyPr lIns="45718" tIns="45718" rIns="45718" bIns="45718"/>
          <a:lstStyle/>
          <a:p>
            <a:endParaRPr/>
          </a:p>
        </p:txBody>
      </p:sp>
      <p:sp>
        <p:nvSpPr>
          <p:cNvPr id="142" name="Straight Connector 102"/>
          <p:cNvSpPr/>
          <p:nvPr/>
        </p:nvSpPr>
        <p:spPr>
          <a:xfrm flipV="1">
            <a:off x="18697717" y="7983367"/>
            <a:ext cx="2" cy="4161118"/>
          </a:xfrm>
          <a:prstGeom prst="line">
            <a:avLst/>
          </a:prstGeom>
          <a:ln w="38100">
            <a:solidFill>
              <a:srgbClr val="E9694B"/>
            </a:solidFill>
            <a:miter/>
          </a:ln>
        </p:spPr>
        <p:txBody>
          <a:bodyPr lIns="45718" tIns="45718" rIns="45718" bIns="45718"/>
          <a:lstStyle/>
          <a:p>
            <a:endParaRPr/>
          </a:p>
        </p:txBody>
      </p:sp>
      <p:sp>
        <p:nvSpPr>
          <p:cNvPr id="143" name="TextBox 9"/>
          <p:cNvSpPr txBox="1"/>
          <p:nvPr/>
        </p:nvSpPr>
        <p:spPr>
          <a:xfrm>
            <a:off x="1913955" y="3341961"/>
            <a:ext cx="5072379" cy="18846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38" tIns="91438" rIns="91438" bIns="91438">
            <a:spAutoFit/>
          </a:bodyPr>
          <a:lstStyle/>
          <a:p>
            <a:pPr defTabSz="914400">
              <a:defRPr sz="4800" b="1">
                <a:solidFill>
                  <a:srgbClr val="5BC189"/>
                </a:solidFill>
                <a:latin typeface="微软雅黑"/>
                <a:ea typeface="微软雅黑"/>
                <a:cs typeface="微软雅黑"/>
                <a:sym typeface="微软雅黑"/>
              </a:defRPr>
            </a:pPr>
            <a:r>
              <a:t>国家级大学生</a:t>
            </a:r>
            <a:endParaRPr>
              <a:latin typeface="+mn-lt"/>
              <a:ea typeface="+mn-ea"/>
              <a:cs typeface="+mn-cs"/>
              <a:sym typeface="Helvetica"/>
            </a:endParaRPr>
          </a:p>
          <a:p>
            <a:pPr defTabSz="914400">
              <a:defRPr sz="4800" b="1">
                <a:solidFill>
                  <a:srgbClr val="5BC189"/>
                </a:solidFill>
                <a:latin typeface="微软雅黑"/>
                <a:ea typeface="微软雅黑"/>
                <a:cs typeface="微软雅黑"/>
                <a:sym typeface="微软雅黑"/>
              </a:defRPr>
            </a:pPr>
            <a:r>
              <a:t>工程实践教育中心</a:t>
            </a:r>
          </a:p>
        </p:txBody>
      </p:sp>
      <p:grpSp>
        <p:nvGrpSpPr>
          <p:cNvPr id="181" name="Group 119"/>
          <p:cNvGrpSpPr/>
          <p:nvPr/>
        </p:nvGrpSpPr>
        <p:grpSpPr>
          <a:xfrm>
            <a:off x="11839707" y="9136983"/>
            <a:ext cx="2093506" cy="1716012"/>
            <a:chOff x="0" y="0"/>
            <a:chExt cx="2093504" cy="1716010"/>
          </a:xfrm>
        </p:grpSpPr>
        <p:grpSp>
          <p:nvGrpSpPr>
            <p:cNvPr id="179" name="Group 118"/>
            <p:cNvGrpSpPr/>
            <p:nvPr/>
          </p:nvGrpSpPr>
          <p:grpSpPr>
            <a:xfrm>
              <a:off x="0" y="81992"/>
              <a:ext cx="2093506" cy="1634019"/>
              <a:chOff x="1" y="0"/>
              <a:chExt cx="2093504" cy="1634018"/>
            </a:xfrm>
          </p:grpSpPr>
          <p:sp>
            <p:nvSpPr>
              <p:cNvPr id="144" name="Freeform 5"/>
              <p:cNvSpPr/>
              <p:nvPr/>
            </p:nvSpPr>
            <p:spPr>
              <a:xfrm>
                <a:off x="732807" y="1310709"/>
                <a:ext cx="198481" cy="1660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3218" y="21600"/>
                      <a:pt x="7093" y="17743"/>
                      <a:pt x="3224" y="10029"/>
                    </a:cubicBezTo>
                    <a:cubicBezTo>
                      <a:pt x="1290" y="6171"/>
                      <a:pt x="322" y="2314"/>
                      <a:pt x="0" y="0"/>
                    </a:cubicBezTo>
                    <a:cubicBezTo>
                      <a:pt x="5158" y="386"/>
                      <a:pt x="18376" y="2700"/>
                      <a:pt x="2160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45" name="Freeform 6"/>
              <p:cNvSpPr/>
              <p:nvPr/>
            </p:nvSpPr>
            <p:spPr>
              <a:xfrm>
                <a:off x="561789" y="1130954"/>
                <a:ext cx="108731" cy="239675"/>
              </a:xfrm>
              <a:custGeom>
                <a:avLst/>
                <a:gdLst/>
                <a:ahLst/>
                <a:cxnLst>
                  <a:cxn ang="0">
                    <a:pos x="wd2" y="hd2"/>
                  </a:cxn>
                  <a:cxn ang="5400000">
                    <a:pos x="wd2" y="hd2"/>
                  </a:cxn>
                  <a:cxn ang="10800000">
                    <a:pos x="wd2" y="hd2"/>
                  </a:cxn>
                  <a:cxn ang="16200000">
                    <a:pos x="wd2" y="hd2"/>
                  </a:cxn>
                </a:cxnLst>
                <a:rect l="0" t="0" r="r" b="b"/>
                <a:pathLst>
                  <a:path w="19805" h="21600" extrusionOk="0">
                    <a:moveTo>
                      <a:pt x="17820" y="21600"/>
                    </a:moveTo>
                    <a:cubicBezTo>
                      <a:pt x="7020" y="18133"/>
                      <a:pt x="1080" y="13333"/>
                      <a:pt x="0" y="7467"/>
                    </a:cubicBezTo>
                    <a:cubicBezTo>
                      <a:pt x="0" y="4267"/>
                      <a:pt x="1080" y="1600"/>
                      <a:pt x="2160" y="0"/>
                    </a:cubicBezTo>
                    <a:cubicBezTo>
                      <a:pt x="4860" y="800"/>
                      <a:pt x="9180" y="2667"/>
                      <a:pt x="12960" y="5333"/>
                    </a:cubicBezTo>
                    <a:cubicBezTo>
                      <a:pt x="19980" y="10133"/>
                      <a:pt x="21600" y="15467"/>
                      <a:pt x="1782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46" name="Freeform 7"/>
              <p:cNvSpPr/>
              <p:nvPr/>
            </p:nvSpPr>
            <p:spPr>
              <a:xfrm>
                <a:off x="680378" y="1536650"/>
                <a:ext cx="272131" cy="97369"/>
              </a:xfrm>
              <a:custGeom>
                <a:avLst/>
                <a:gdLst/>
                <a:ahLst/>
                <a:cxnLst>
                  <a:cxn ang="0">
                    <a:pos x="wd2" y="hd2"/>
                  </a:cxn>
                  <a:cxn ang="5400000">
                    <a:pos x="wd2" y="hd2"/>
                  </a:cxn>
                  <a:cxn ang="10800000">
                    <a:pos x="wd2" y="hd2"/>
                  </a:cxn>
                  <a:cxn ang="16200000">
                    <a:pos x="wd2" y="hd2"/>
                  </a:cxn>
                </a:cxnLst>
                <a:rect l="0" t="0" r="r" b="b"/>
                <a:pathLst>
                  <a:path w="21600" h="21600" extrusionOk="0">
                    <a:moveTo>
                      <a:pt x="8217" y="21600"/>
                    </a:moveTo>
                    <a:cubicBezTo>
                      <a:pt x="4696" y="21600"/>
                      <a:pt x="1643" y="18982"/>
                      <a:pt x="0" y="17018"/>
                    </a:cubicBezTo>
                    <a:cubicBezTo>
                      <a:pt x="1878" y="11782"/>
                      <a:pt x="6809" y="0"/>
                      <a:pt x="13617" y="0"/>
                    </a:cubicBezTo>
                    <a:cubicBezTo>
                      <a:pt x="16200" y="0"/>
                      <a:pt x="18783" y="1964"/>
                      <a:pt x="21600" y="5236"/>
                    </a:cubicBezTo>
                    <a:cubicBezTo>
                      <a:pt x="17843" y="16364"/>
                      <a:pt x="13383" y="21600"/>
                      <a:pt x="8217"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47" name="Freeform 8"/>
              <p:cNvSpPr/>
              <p:nvPr/>
            </p:nvSpPr>
            <p:spPr>
              <a:xfrm>
                <a:off x="488140" y="1426800"/>
                <a:ext cx="265890" cy="101114"/>
              </a:xfrm>
              <a:custGeom>
                <a:avLst/>
                <a:gdLst/>
                <a:ahLst/>
                <a:cxnLst>
                  <a:cxn ang="0">
                    <a:pos x="wd2" y="hd2"/>
                  </a:cxn>
                  <a:cxn ang="5400000">
                    <a:pos x="wd2" y="hd2"/>
                  </a:cxn>
                  <a:cxn ang="10800000">
                    <a:pos x="wd2" y="hd2"/>
                  </a:cxn>
                  <a:cxn ang="16200000">
                    <a:pos x="wd2" y="hd2"/>
                  </a:cxn>
                </a:cxnLst>
                <a:rect l="0" t="0" r="r" b="b"/>
                <a:pathLst>
                  <a:path w="21600" h="21600" extrusionOk="0">
                    <a:moveTo>
                      <a:pt x="9360" y="21600"/>
                    </a:moveTo>
                    <a:cubicBezTo>
                      <a:pt x="5280" y="21600"/>
                      <a:pt x="1680" y="17788"/>
                      <a:pt x="0" y="15247"/>
                    </a:cubicBezTo>
                    <a:cubicBezTo>
                      <a:pt x="1920" y="10800"/>
                      <a:pt x="6480" y="0"/>
                      <a:pt x="12720" y="0"/>
                    </a:cubicBezTo>
                    <a:cubicBezTo>
                      <a:pt x="15600" y="0"/>
                      <a:pt x="18720" y="2541"/>
                      <a:pt x="21600" y="6988"/>
                    </a:cubicBezTo>
                    <a:cubicBezTo>
                      <a:pt x="18000" y="16518"/>
                      <a:pt x="13920" y="21600"/>
                      <a:pt x="936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48" name="Freeform 9"/>
              <p:cNvSpPr/>
              <p:nvPr/>
            </p:nvSpPr>
            <p:spPr>
              <a:xfrm>
                <a:off x="298400" y="1301971"/>
                <a:ext cx="265889" cy="98618"/>
              </a:xfrm>
              <a:custGeom>
                <a:avLst/>
                <a:gdLst/>
                <a:ahLst/>
                <a:cxnLst>
                  <a:cxn ang="0">
                    <a:pos x="wd2" y="hd2"/>
                  </a:cxn>
                  <a:cxn ang="5400000">
                    <a:pos x="wd2" y="hd2"/>
                  </a:cxn>
                  <a:cxn ang="10800000">
                    <a:pos x="wd2" y="hd2"/>
                  </a:cxn>
                  <a:cxn ang="16200000">
                    <a:pos x="wd2" y="hd2"/>
                  </a:cxn>
                </a:cxnLst>
                <a:rect l="0" t="0" r="r" b="b"/>
                <a:pathLst>
                  <a:path w="21600" h="21600" extrusionOk="0">
                    <a:moveTo>
                      <a:pt x="12000" y="21600"/>
                    </a:moveTo>
                    <a:cubicBezTo>
                      <a:pt x="6240" y="21600"/>
                      <a:pt x="1680" y="12436"/>
                      <a:pt x="0" y="7855"/>
                    </a:cubicBezTo>
                    <a:cubicBezTo>
                      <a:pt x="1680" y="5236"/>
                      <a:pt x="5520" y="0"/>
                      <a:pt x="9840" y="0"/>
                    </a:cubicBezTo>
                    <a:cubicBezTo>
                      <a:pt x="14160" y="0"/>
                      <a:pt x="18000" y="4582"/>
                      <a:pt x="21600" y="13091"/>
                    </a:cubicBezTo>
                    <a:cubicBezTo>
                      <a:pt x="18480" y="18982"/>
                      <a:pt x="15360" y="21600"/>
                      <a:pt x="1200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49" name="Freeform 10"/>
              <p:cNvSpPr/>
              <p:nvPr/>
            </p:nvSpPr>
            <p:spPr>
              <a:xfrm>
                <a:off x="149852" y="1154672"/>
                <a:ext cx="254654" cy="109852"/>
              </a:xfrm>
              <a:custGeom>
                <a:avLst/>
                <a:gdLst/>
                <a:ahLst/>
                <a:cxnLst>
                  <a:cxn ang="0">
                    <a:pos x="wd2" y="hd2"/>
                  </a:cxn>
                  <a:cxn ang="5400000">
                    <a:pos x="wd2" y="hd2"/>
                  </a:cxn>
                  <a:cxn ang="10800000">
                    <a:pos x="wd2" y="hd2"/>
                  </a:cxn>
                  <a:cxn ang="16200000">
                    <a:pos x="wd2" y="hd2"/>
                  </a:cxn>
                </a:cxnLst>
                <a:rect l="0" t="0" r="r" b="b"/>
                <a:pathLst>
                  <a:path w="21600" h="21600" extrusionOk="0">
                    <a:moveTo>
                      <a:pt x="14567" y="21600"/>
                    </a:moveTo>
                    <a:cubicBezTo>
                      <a:pt x="6781" y="21600"/>
                      <a:pt x="1758" y="8757"/>
                      <a:pt x="0" y="2919"/>
                    </a:cubicBezTo>
                    <a:cubicBezTo>
                      <a:pt x="1507" y="1751"/>
                      <a:pt x="4019" y="0"/>
                      <a:pt x="7284" y="0"/>
                    </a:cubicBezTo>
                    <a:cubicBezTo>
                      <a:pt x="13060" y="0"/>
                      <a:pt x="18084" y="6422"/>
                      <a:pt x="21600" y="18097"/>
                    </a:cubicBezTo>
                    <a:cubicBezTo>
                      <a:pt x="19340" y="20432"/>
                      <a:pt x="16828" y="21600"/>
                      <a:pt x="14567"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0" name="Freeform 11"/>
              <p:cNvSpPr/>
              <p:nvPr/>
            </p:nvSpPr>
            <p:spPr>
              <a:xfrm>
                <a:off x="28768" y="976166"/>
                <a:ext cx="239675" cy="131074"/>
              </a:xfrm>
              <a:custGeom>
                <a:avLst/>
                <a:gdLst/>
                <a:ahLst/>
                <a:cxnLst>
                  <a:cxn ang="0">
                    <a:pos x="wd2" y="hd2"/>
                  </a:cxn>
                  <a:cxn ang="5400000">
                    <a:pos x="wd2" y="hd2"/>
                  </a:cxn>
                  <a:cxn ang="10800000">
                    <a:pos x="wd2" y="hd2"/>
                  </a:cxn>
                  <a:cxn ang="16200000">
                    <a:pos x="wd2" y="hd2"/>
                  </a:cxn>
                </a:cxnLst>
                <a:rect l="0" t="0" r="r" b="b"/>
                <a:pathLst>
                  <a:path w="21600" h="21600" extrusionOk="0">
                    <a:moveTo>
                      <a:pt x="17333" y="21600"/>
                    </a:moveTo>
                    <a:cubicBezTo>
                      <a:pt x="12000" y="21600"/>
                      <a:pt x="7200" y="17673"/>
                      <a:pt x="3733" y="10309"/>
                    </a:cubicBezTo>
                    <a:cubicBezTo>
                      <a:pt x="1867" y="6873"/>
                      <a:pt x="800" y="2945"/>
                      <a:pt x="0" y="982"/>
                    </a:cubicBezTo>
                    <a:cubicBezTo>
                      <a:pt x="1067" y="491"/>
                      <a:pt x="2400" y="0"/>
                      <a:pt x="4267" y="0"/>
                    </a:cubicBezTo>
                    <a:cubicBezTo>
                      <a:pt x="9867" y="0"/>
                      <a:pt x="17333" y="3927"/>
                      <a:pt x="21600" y="20618"/>
                    </a:cubicBezTo>
                    <a:cubicBezTo>
                      <a:pt x="20267" y="21109"/>
                      <a:pt x="18667" y="21600"/>
                      <a:pt x="17333"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1" name="Freeform 12"/>
              <p:cNvSpPr/>
              <p:nvPr/>
            </p:nvSpPr>
            <p:spPr>
              <a:xfrm>
                <a:off x="299853" y="858826"/>
                <a:ext cx="101335" cy="263392"/>
              </a:xfrm>
              <a:custGeom>
                <a:avLst/>
                <a:gdLst/>
                <a:ahLst/>
                <a:cxnLst>
                  <a:cxn ang="0">
                    <a:pos x="wd2" y="hd2"/>
                  </a:cxn>
                  <a:cxn ang="5400000">
                    <a:pos x="wd2" y="hd2"/>
                  </a:cxn>
                  <a:cxn ang="10800000">
                    <a:pos x="wd2" y="hd2"/>
                  </a:cxn>
                  <a:cxn ang="16200000">
                    <a:pos x="wd2" y="hd2"/>
                  </a:cxn>
                </a:cxnLst>
                <a:rect l="0" t="0" r="r" b="b"/>
                <a:pathLst>
                  <a:path w="18456" h="21600" extrusionOk="0">
                    <a:moveTo>
                      <a:pt x="5704" y="21600"/>
                    </a:moveTo>
                    <a:cubicBezTo>
                      <a:pt x="-1316" y="16261"/>
                      <a:pt x="-1856" y="10921"/>
                      <a:pt x="4084" y="5825"/>
                    </a:cubicBezTo>
                    <a:cubicBezTo>
                      <a:pt x="6784" y="3155"/>
                      <a:pt x="11104" y="971"/>
                      <a:pt x="13264" y="0"/>
                    </a:cubicBezTo>
                    <a:cubicBezTo>
                      <a:pt x="14884" y="1213"/>
                      <a:pt x="17044" y="3883"/>
                      <a:pt x="18124" y="6796"/>
                    </a:cubicBezTo>
                    <a:cubicBezTo>
                      <a:pt x="19744" y="12378"/>
                      <a:pt x="15424" y="17474"/>
                      <a:pt x="5704"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2" name="Freeform 13"/>
              <p:cNvSpPr/>
              <p:nvPr/>
            </p:nvSpPr>
            <p:spPr>
              <a:xfrm>
                <a:off x="423180" y="986152"/>
                <a:ext cx="97130" cy="268386"/>
              </a:xfrm>
              <a:custGeom>
                <a:avLst/>
                <a:gdLst/>
                <a:ahLst/>
                <a:cxnLst>
                  <a:cxn ang="0">
                    <a:pos x="wd2" y="hd2"/>
                  </a:cxn>
                  <a:cxn ang="5400000">
                    <a:pos x="wd2" y="hd2"/>
                  </a:cxn>
                  <a:cxn ang="10800000">
                    <a:pos x="wd2" y="hd2"/>
                  </a:cxn>
                  <a:cxn ang="16200000">
                    <a:pos x="wd2" y="hd2"/>
                  </a:cxn>
                </a:cxnLst>
                <a:rect l="0" t="0" r="r" b="b"/>
                <a:pathLst>
                  <a:path w="17692" h="21600" extrusionOk="0">
                    <a:moveTo>
                      <a:pt x="8990" y="21600"/>
                    </a:moveTo>
                    <a:cubicBezTo>
                      <a:pt x="350" y="16853"/>
                      <a:pt x="-1810" y="11631"/>
                      <a:pt x="1430" y="6171"/>
                    </a:cubicBezTo>
                    <a:cubicBezTo>
                      <a:pt x="3590" y="3323"/>
                      <a:pt x="6830" y="1187"/>
                      <a:pt x="8990" y="0"/>
                    </a:cubicBezTo>
                    <a:cubicBezTo>
                      <a:pt x="10610" y="949"/>
                      <a:pt x="13850" y="3323"/>
                      <a:pt x="16010" y="6171"/>
                    </a:cubicBezTo>
                    <a:cubicBezTo>
                      <a:pt x="19790" y="11631"/>
                      <a:pt x="17090" y="16853"/>
                      <a:pt x="899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3" name="Freeform 14"/>
              <p:cNvSpPr/>
              <p:nvPr/>
            </p:nvSpPr>
            <p:spPr>
              <a:xfrm>
                <a:off x="237515" y="645368"/>
                <a:ext cx="110818" cy="257150"/>
              </a:xfrm>
              <a:custGeom>
                <a:avLst/>
                <a:gdLst/>
                <a:ahLst/>
                <a:cxnLst>
                  <a:cxn ang="0">
                    <a:pos x="wd2" y="hd2"/>
                  </a:cxn>
                  <a:cxn ang="5400000">
                    <a:pos x="wd2" y="hd2"/>
                  </a:cxn>
                  <a:cxn ang="10800000">
                    <a:pos x="wd2" y="hd2"/>
                  </a:cxn>
                  <a:cxn ang="16200000">
                    <a:pos x="wd2" y="hd2"/>
                  </a:cxn>
                </a:cxnLst>
                <a:rect l="0" t="0" r="r" b="b"/>
                <a:pathLst>
                  <a:path w="19768" h="21600" extrusionOk="0">
                    <a:moveTo>
                      <a:pt x="2909" y="21600"/>
                    </a:moveTo>
                    <a:cubicBezTo>
                      <a:pt x="-1832" y="15641"/>
                      <a:pt x="-778" y="10179"/>
                      <a:pt x="6070" y="5214"/>
                    </a:cubicBezTo>
                    <a:cubicBezTo>
                      <a:pt x="9758" y="2731"/>
                      <a:pt x="14500" y="745"/>
                      <a:pt x="17134" y="0"/>
                    </a:cubicBezTo>
                    <a:cubicBezTo>
                      <a:pt x="18188" y="1490"/>
                      <a:pt x="19768" y="3972"/>
                      <a:pt x="19768" y="7200"/>
                    </a:cubicBezTo>
                    <a:cubicBezTo>
                      <a:pt x="19241" y="13159"/>
                      <a:pt x="13973" y="17876"/>
                      <a:pt x="2909"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4" name="Freeform 15"/>
              <p:cNvSpPr/>
              <p:nvPr/>
            </p:nvSpPr>
            <p:spPr>
              <a:xfrm>
                <a:off x="5049" y="778935"/>
                <a:ext cx="213462" cy="16852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3800" y="21600"/>
                      <a:pt x="7800" y="17432"/>
                      <a:pt x="3600" y="9853"/>
                    </a:cubicBezTo>
                    <a:cubicBezTo>
                      <a:pt x="1500" y="6063"/>
                      <a:pt x="600" y="2274"/>
                      <a:pt x="0" y="0"/>
                    </a:cubicBezTo>
                    <a:cubicBezTo>
                      <a:pt x="2100" y="0"/>
                      <a:pt x="6600" y="758"/>
                      <a:pt x="10500" y="3411"/>
                    </a:cubicBezTo>
                    <a:cubicBezTo>
                      <a:pt x="16200" y="7200"/>
                      <a:pt x="19800" y="13263"/>
                      <a:pt x="2160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5" name="Freeform 16"/>
              <p:cNvSpPr/>
              <p:nvPr/>
            </p:nvSpPr>
            <p:spPr>
              <a:xfrm>
                <a:off x="1" y="550496"/>
                <a:ext cx="142955" cy="230938"/>
              </a:xfrm>
              <a:custGeom>
                <a:avLst/>
                <a:gdLst/>
                <a:ahLst/>
                <a:cxnLst>
                  <a:cxn ang="0">
                    <a:pos x="wd2" y="hd2"/>
                  </a:cxn>
                  <a:cxn ang="5400000">
                    <a:pos x="wd2" y="hd2"/>
                  </a:cxn>
                  <a:cxn ang="10800000">
                    <a:pos x="wd2" y="hd2"/>
                  </a:cxn>
                  <a:cxn ang="16200000">
                    <a:pos x="wd2" y="hd2"/>
                  </a:cxn>
                </a:cxnLst>
                <a:rect l="0" t="0" r="r" b="b"/>
                <a:pathLst>
                  <a:path w="20443" h="21600" extrusionOk="0">
                    <a:moveTo>
                      <a:pt x="20159" y="21600"/>
                    </a:moveTo>
                    <a:cubicBezTo>
                      <a:pt x="9995" y="19108"/>
                      <a:pt x="3642" y="14677"/>
                      <a:pt x="1101" y="8308"/>
                    </a:cubicBezTo>
                    <a:cubicBezTo>
                      <a:pt x="-170" y="4985"/>
                      <a:pt x="-170" y="1938"/>
                      <a:pt x="254" y="0"/>
                    </a:cubicBezTo>
                    <a:cubicBezTo>
                      <a:pt x="2795" y="831"/>
                      <a:pt x="7030" y="2215"/>
                      <a:pt x="10842" y="4431"/>
                    </a:cubicBezTo>
                    <a:cubicBezTo>
                      <a:pt x="18465" y="8862"/>
                      <a:pt x="21430" y="14677"/>
                      <a:pt x="20159"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6" name="Freeform 17"/>
              <p:cNvSpPr/>
              <p:nvPr/>
            </p:nvSpPr>
            <p:spPr>
              <a:xfrm>
                <a:off x="177925" y="449385"/>
                <a:ext cx="139267" cy="234682"/>
              </a:xfrm>
              <a:custGeom>
                <a:avLst/>
                <a:gdLst/>
                <a:ahLst/>
                <a:cxnLst>
                  <a:cxn ang="0">
                    <a:pos x="wd2" y="hd2"/>
                  </a:cxn>
                  <a:cxn ang="5400000">
                    <a:pos x="wd2" y="hd2"/>
                  </a:cxn>
                  <a:cxn ang="10800000">
                    <a:pos x="wd2" y="hd2"/>
                  </a:cxn>
                  <a:cxn ang="16200000">
                    <a:pos x="wd2" y="hd2"/>
                  </a:cxn>
                </a:cxnLst>
                <a:rect l="0" t="0" r="r" b="b"/>
                <a:pathLst>
                  <a:path w="20422" h="21600" extrusionOk="0">
                    <a:moveTo>
                      <a:pt x="292" y="21600"/>
                    </a:moveTo>
                    <a:cubicBezTo>
                      <a:pt x="-1004" y="14491"/>
                      <a:pt x="2020" y="8749"/>
                      <a:pt x="9364" y="4375"/>
                    </a:cubicBezTo>
                    <a:cubicBezTo>
                      <a:pt x="13684" y="1914"/>
                      <a:pt x="17572" y="547"/>
                      <a:pt x="20164" y="0"/>
                    </a:cubicBezTo>
                    <a:cubicBezTo>
                      <a:pt x="20596" y="1641"/>
                      <a:pt x="20596" y="4648"/>
                      <a:pt x="19300" y="7929"/>
                    </a:cubicBezTo>
                    <a:cubicBezTo>
                      <a:pt x="17140" y="14218"/>
                      <a:pt x="10660" y="18866"/>
                      <a:pt x="292"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7" name="Freeform 18"/>
              <p:cNvSpPr/>
              <p:nvPr/>
            </p:nvSpPr>
            <p:spPr>
              <a:xfrm>
                <a:off x="31469" y="298341"/>
                <a:ext cx="103690" cy="264640"/>
              </a:xfrm>
              <a:custGeom>
                <a:avLst/>
                <a:gdLst/>
                <a:ahLst/>
                <a:cxnLst>
                  <a:cxn ang="0">
                    <a:pos x="wd2" y="hd2"/>
                  </a:cxn>
                  <a:cxn ang="5400000">
                    <a:pos x="wd2" y="hd2"/>
                  </a:cxn>
                  <a:cxn ang="10800000">
                    <a:pos x="wd2" y="hd2"/>
                  </a:cxn>
                  <a:cxn ang="16200000">
                    <a:pos x="wd2" y="hd2"/>
                  </a:cxn>
                </a:cxnLst>
                <a:rect l="0" t="0" r="r" b="b"/>
                <a:pathLst>
                  <a:path w="19502" h="21600" extrusionOk="0">
                    <a:moveTo>
                      <a:pt x="15000" y="21600"/>
                    </a:moveTo>
                    <a:cubicBezTo>
                      <a:pt x="3923" y="17717"/>
                      <a:pt x="-508" y="12863"/>
                      <a:pt x="46" y="7038"/>
                    </a:cubicBezTo>
                    <a:cubicBezTo>
                      <a:pt x="600" y="3883"/>
                      <a:pt x="2815" y="1456"/>
                      <a:pt x="4477" y="0"/>
                    </a:cubicBezTo>
                    <a:cubicBezTo>
                      <a:pt x="6692" y="971"/>
                      <a:pt x="11123" y="2912"/>
                      <a:pt x="14446" y="5582"/>
                    </a:cubicBezTo>
                    <a:cubicBezTo>
                      <a:pt x="21092" y="10679"/>
                      <a:pt x="21092" y="16018"/>
                      <a:pt x="1500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8" name="Freeform 19"/>
              <p:cNvSpPr/>
              <p:nvPr/>
            </p:nvSpPr>
            <p:spPr>
              <a:xfrm>
                <a:off x="102737" y="71152"/>
                <a:ext cx="98054" cy="272130"/>
              </a:xfrm>
              <a:custGeom>
                <a:avLst/>
                <a:gdLst/>
                <a:ahLst/>
                <a:cxnLst>
                  <a:cxn ang="0">
                    <a:pos x="wd2" y="hd2"/>
                  </a:cxn>
                  <a:cxn ang="5400000">
                    <a:pos x="wd2" y="hd2"/>
                  </a:cxn>
                  <a:cxn ang="10800000">
                    <a:pos x="wd2" y="hd2"/>
                  </a:cxn>
                  <a:cxn ang="16200000">
                    <a:pos x="wd2" y="hd2"/>
                  </a:cxn>
                </a:cxnLst>
                <a:rect l="0" t="0" r="r" b="b"/>
                <a:pathLst>
                  <a:path w="17492" h="21600" extrusionOk="0">
                    <a:moveTo>
                      <a:pt x="9002" y="21600"/>
                    </a:moveTo>
                    <a:cubicBezTo>
                      <a:pt x="573" y="16670"/>
                      <a:pt x="-2061" y="11739"/>
                      <a:pt x="1627" y="6339"/>
                    </a:cubicBezTo>
                    <a:cubicBezTo>
                      <a:pt x="3207" y="3522"/>
                      <a:pt x="6368" y="1174"/>
                      <a:pt x="8476" y="0"/>
                    </a:cubicBezTo>
                    <a:cubicBezTo>
                      <a:pt x="10583" y="1174"/>
                      <a:pt x="13744" y="3522"/>
                      <a:pt x="15851" y="6339"/>
                    </a:cubicBezTo>
                    <a:cubicBezTo>
                      <a:pt x="19539" y="11504"/>
                      <a:pt x="16905" y="16670"/>
                      <a:pt x="9002"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9" name="Freeform 20"/>
              <p:cNvSpPr/>
              <p:nvPr/>
            </p:nvSpPr>
            <p:spPr>
              <a:xfrm>
                <a:off x="191046" y="228437"/>
                <a:ext cx="193488" cy="19723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97" y="13218"/>
                      <a:pt x="4652" y="7093"/>
                      <a:pt x="11631" y="3224"/>
                    </a:cubicBezTo>
                    <a:cubicBezTo>
                      <a:pt x="15618" y="967"/>
                      <a:pt x="19274" y="322"/>
                      <a:pt x="21600" y="0"/>
                    </a:cubicBezTo>
                    <a:cubicBezTo>
                      <a:pt x="21268" y="1934"/>
                      <a:pt x="20603" y="5803"/>
                      <a:pt x="18609" y="9672"/>
                    </a:cubicBezTo>
                    <a:cubicBezTo>
                      <a:pt x="14954" y="16442"/>
                      <a:pt x="8972" y="20633"/>
                      <a:pt x="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0" name="Freeform 21"/>
              <p:cNvSpPr/>
              <p:nvPr/>
            </p:nvSpPr>
            <p:spPr>
              <a:xfrm>
                <a:off x="234937" y="-1"/>
                <a:ext cx="167073" cy="215958"/>
              </a:xfrm>
              <a:custGeom>
                <a:avLst/>
                <a:gdLst/>
                <a:ahLst/>
                <a:cxnLst>
                  <a:cxn ang="0">
                    <a:pos x="wd2" y="hd2"/>
                  </a:cxn>
                  <a:cxn ang="5400000">
                    <a:pos x="wd2" y="hd2"/>
                  </a:cxn>
                  <a:cxn ang="10800000">
                    <a:pos x="wd2" y="hd2"/>
                  </a:cxn>
                  <a:cxn ang="16200000">
                    <a:pos x="wd2" y="hd2"/>
                  </a:cxn>
                </a:cxnLst>
                <a:rect l="0" t="0" r="r" b="b"/>
                <a:pathLst>
                  <a:path w="20949" h="21600" extrusionOk="0">
                    <a:moveTo>
                      <a:pt x="94" y="21600"/>
                    </a:moveTo>
                    <a:cubicBezTo>
                      <a:pt x="-651" y="13611"/>
                      <a:pt x="3073" y="7693"/>
                      <a:pt x="10149" y="3847"/>
                    </a:cubicBezTo>
                    <a:cubicBezTo>
                      <a:pt x="14246" y="1479"/>
                      <a:pt x="18715" y="592"/>
                      <a:pt x="20949" y="0"/>
                    </a:cubicBezTo>
                    <a:cubicBezTo>
                      <a:pt x="20949" y="2071"/>
                      <a:pt x="20577" y="5622"/>
                      <a:pt x="19087" y="9173"/>
                    </a:cubicBezTo>
                    <a:cubicBezTo>
                      <a:pt x="16108" y="15682"/>
                      <a:pt x="9777" y="19825"/>
                      <a:pt x="94"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1" name="Freeform 22"/>
              <p:cNvSpPr/>
              <p:nvPr/>
            </p:nvSpPr>
            <p:spPr>
              <a:xfrm>
                <a:off x="1165965" y="1310709"/>
                <a:ext cx="194736" cy="16602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82" y="21600"/>
                      <a:pt x="14400" y="17743"/>
                      <a:pt x="18327" y="10029"/>
                    </a:cubicBezTo>
                    <a:cubicBezTo>
                      <a:pt x="20291" y="6171"/>
                      <a:pt x="21273" y="2314"/>
                      <a:pt x="21600" y="0"/>
                    </a:cubicBezTo>
                    <a:cubicBezTo>
                      <a:pt x="16364" y="386"/>
                      <a:pt x="2945" y="2700"/>
                      <a:pt x="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2" name="Freeform 23"/>
              <p:cNvSpPr/>
              <p:nvPr/>
            </p:nvSpPr>
            <p:spPr>
              <a:xfrm>
                <a:off x="1424194" y="1130954"/>
                <a:ext cx="108910" cy="239675"/>
              </a:xfrm>
              <a:custGeom>
                <a:avLst/>
                <a:gdLst/>
                <a:ahLst/>
                <a:cxnLst>
                  <a:cxn ang="0">
                    <a:pos x="wd2" y="hd2"/>
                  </a:cxn>
                  <a:cxn ang="5400000">
                    <a:pos x="wd2" y="hd2"/>
                  </a:cxn>
                  <a:cxn ang="10800000">
                    <a:pos x="wd2" y="hd2"/>
                  </a:cxn>
                  <a:cxn ang="16200000">
                    <a:pos x="wd2" y="hd2"/>
                  </a:cxn>
                </a:cxnLst>
                <a:rect l="0" t="0" r="r" b="b"/>
                <a:pathLst>
                  <a:path w="19427" h="21600" extrusionOk="0">
                    <a:moveTo>
                      <a:pt x="1936" y="21600"/>
                    </a:moveTo>
                    <a:cubicBezTo>
                      <a:pt x="12999" y="18133"/>
                      <a:pt x="18794" y="13333"/>
                      <a:pt x="19321" y="7467"/>
                    </a:cubicBezTo>
                    <a:cubicBezTo>
                      <a:pt x="19848" y="4267"/>
                      <a:pt x="18268" y="1600"/>
                      <a:pt x="17741" y="0"/>
                    </a:cubicBezTo>
                    <a:cubicBezTo>
                      <a:pt x="15107" y="800"/>
                      <a:pt x="10365" y="2667"/>
                      <a:pt x="6677" y="5333"/>
                    </a:cubicBezTo>
                    <a:cubicBezTo>
                      <a:pt x="-172" y="10133"/>
                      <a:pt x="-1752" y="15467"/>
                      <a:pt x="1936"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3" name="Freeform 24"/>
              <p:cNvSpPr/>
              <p:nvPr/>
            </p:nvSpPr>
            <p:spPr>
              <a:xfrm>
                <a:off x="1144744" y="1536650"/>
                <a:ext cx="269635" cy="97369"/>
              </a:xfrm>
              <a:custGeom>
                <a:avLst/>
                <a:gdLst/>
                <a:ahLst/>
                <a:cxnLst>
                  <a:cxn ang="0">
                    <a:pos x="wd2" y="hd2"/>
                  </a:cxn>
                  <a:cxn ang="5400000">
                    <a:pos x="wd2" y="hd2"/>
                  </a:cxn>
                  <a:cxn ang="10800000">
                    <a:pos x="wd2" y="hd2"/>
                  </a:cxn>
                  <a:cxn ang="16200000">
                    <a:pos x="wd2" y="hd2"/>
                  </a:cxn>
                </a:cxnLst>
                <a:rect l="0" t="0" r="r" b="b"/>
                <a:pathLst>
                  <a:path w="21600" h="21600" extrusionOk="0">
                    <a:moveTo>
                      <a:pt x="13292" y="21600"/>
                    </a:moveTo>
                    <a:cubicBezTo>
                      <a:pt x="16853" y="21600"/>
                      <a:pt x="19938" y="18982"/>
                      <a:pt x="21600" y="17018"/>
                    </a:cubicBezTo>
                    <a:cubicBezTo>
                      <a:pt x="19701" y="11782"/>
                      <a:pt x="14716" y="0"/>
                      <a:pt x="7833" y="0"/>
                    </a:cubicBezTo>
                    <a:cubicBezTo>
                      <a:pt x="5222" y="0"/>
                      <a:pt x="2611" y="1964"/>
                      <a:pt x="0" y="5236"/>
                    </a:cubicBezTo>
                    <a:cubicBezTo>
                      <a:pt x="3798" y="16364"/>
                      <a:pt x="8070" y="21600"/>
                      <a:pt x="13292"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4" name="Freeform 25"/>
              <p:cNvSpPr/>
              <p:nvPr/>
            </p:nvSpPr>
            <p:spPr>
              <a:xfrm>
                <a:off x="1340726" y="1426800"/>
                <a:ext cx="265890" cy="101114"/>
              </a:xfrm>
              <a:custGeom>
                <a:avLst/>
                <a:gdLst/>
                <a:ahLst/>
                <a:cxnLst>
                  <a:cxn ang="0">
                    <a:pos x="wd2" y="hd2"/>
                  </a:cxn>
                  <a:cxn ang="5400000">
                    <a:pos x="wd2" y="hd2"/>
                  </a:cxn>
                  <a:cxn ang="10800000">
                    <a:pos x="wd2" y="hd2"/>
                  </a:cxn>
                  <a:cxn ang="16200000">
                    <a:pos x="wd2" y="hd2"/>
                  </a:cxn>
                </a:cxnLst>
                <a:rect l="0" t="0" r="r" b="b"/>
                <a:pathLst>
                  <a:path w="21600" h="21600" extrusionOk="0">
                    <a:moveTo>
                      <a:pt x="12480" y="21600"/>
                    </a:moveTo>
                    <a:cubicBezTo>
                      <a:pt x="16560" y="21600"/>
                      <a:pt x="19920" y="17788"/>
                      <a:pt x="21600" y="15247"/>
                    </a:cubicBezTo>
                    <a:cubicBezTo>
                      <a:pt x="19920" y="10800"/>
                      <a:pt x="15120" y="0"/>
                      <a:pt x="8880" y="0"/>
                    </a:cubicBezTo>
                    <a:cubicBezTo>
                      <a:pt x="6000" y="0"/>
                      <a:pt x="3120" y="2541"/>
                      <a:pt x="0" y="6988"/>
                    </a:cubicBezTo>
                    <a:cubicBezTo>
                      <a:pt x="3600" y="16518"/>
                      <a:pt x="7920" y="21600"/>
                      <a:pt x="1248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5" name="Freeform 26"/>
              <p:cNvSpPr/>
              <p:nvPr/>
            </p:nvSpPr>
            <p:spPr>
              <a:xfrm>
                <a:off x="1529219" y="1301971"/>
                <a:ext cx="269634" cy="98618"/>
              </a:xfrm>
              <a:custGeom>
                <a:avLst/>
                <a:gdLst/>
                <a:ahLst/>
                <a:cxnLst>
                  <a:cxn ang="0">
                    <a:pos x="wd2" y="hd2"/>
                  </a:cxn>
                  <a:cxn ang="5400000">
                    <a:pos x="wd2" y="hd2"/>
                  </a:cxn>
                  <a:cxn ang="10800000">
                    <a:pos x="wd2" y="hd2"/>
                  </a:cxn>
                  <a:cxn ang="16200000">
                    <a:pos x="wd2" y="hd2"/>
                  </a:cxn>
                </a:cxnLst>
                <a:rect l="0" t="0" r="r" b="b"/>
                <a:pathLst>
                  <a:path w="21600" h="21600" extrusionOk="0">
                    <a:moveTo>
                      <a:pt x="9495" y="21600"/>
                    </a:moveTo>
                    <a:cubicBezTo>
                      <a:pt x="15429" y="21600"/>
                      <a:pt x="19701" y="12436"/>
                      <a:pt x="21600" y="7855"/>
                    </a:cubicBezTo>
                    <a:cubicBezTo>
                      <a:pt x="19701" y="5236"/>
                      <a:pt x="16141" y="0"/>
                      <a:pt x="11631" y="0"/>
                    </a:cubicBezTo>
                    <a:cubicBezTo>
                      <a:pt x="7358" y="0"/>
                      <a:pt x="3560" y="4582"/>
                      <a:pt x="0" y="13091"/>
                    </a:cubicBezTo>
                    <a:cubicBezTo>
                      <a:pt x="3086" y="18982"/>
                      <a:pt x="6409" y="21600"/>
                      <a:pt x="9495"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6" name="Freeform 27"/>
              <p:cNvSpPr/>
              <p:nvPr/>
            </p:nvSpPr>
            <p:spPr>
              <a:xfrm>
                <a:off x="1689001" y="1154672"/>
                <a:ext cx="258399" cy="109852"/>
              </a:xfrm>
              <a:custGeom>
                <a:avLst/>
                <a:gdLst/>
                <a:ahLst/>
                <a:cxnLst>
                  <a:cxn ang="0">
                    <a:pos x="wd2" y="hd2"/>
                  </a:cxn>
                  <a:cxn ang="5400000">
                    <a:pos x="wd2" y="hd2"/>
                  </a:cxn>
                  <a:cxn ang="10800000">
                    <a:pos x="wd2" y="hd2"/>
                  </a:cxn>
                  <a:cxn ang="16200000">
                    <a:pos x="wd2" y="hd2"/>
                  </a:cxn>
                </a:cxnLst>
                <a:rect l="0" t="0" r="r" b="b"/>
                <a:pathLst>
                  <a:path w="21600" h="21600" extrusionOk="0">
                    <a:moveTo>
                      <a:pt x="7200" y="21600"/>
                    </a:moveTo>
                    <a:cubicBezTo>
                      <a:pt x="14897" y="21600"/>
                      <a:pt x="19862" y="8757"/>
                      <a:pt x="21600" y="2919"/>
                    </a:cubicBezTo>
                    <a:cubicBezTo>
                      <a:pt x="20110" y="1751"/>
                      <a:pt x="17379" y="0"/>
                      <a:pt x="14152" y="0"/>
                    </a:cubicBezTo>
                    <a:cubicBezTo>
                      <a:pt x="8441" y="0"/>
                      <a:pt x="3724" y="6422"/>
                      <a:pt x="0" y="18097"/>
                    </a:cubicBezTo>
                    <a:cubicBezTo>
                      <a:pt x="2483" y="20432"/>
                      <a:pt x="4717" y="21600"/>
                      <a:pt x="720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7" name="Freeform 28"/>
              <p:cNvSpPr/>
              <p:nvPr/>
            </p:nvSpPr>
            <p:spPr>
              <a:xfrm>
                <a:off x="1826313" y="976166"/>
                <a:ext cx="239676" cy="131074"/>
              </a:xfrm>
              <a:custGeom>
                <a:avLst/>
                <a:gdLst/>
                <a:ahLst/>
                <a:cxnLst>
                  <a:cxn ang="0">
                    <a:pos x="wd2" y="hd2"/>
                  </a:cxn>
                  <a:cxn ang="5400000">
                    <a:pos x="wd2" y="hd2"/>
                  </a:cxn>
                  <a:cxn ang="10800000">
                    <a:pos x="wd2" y="hd2"/>
                  </a:cxn>
                  <a:cxn ang="16200000">
                    <a:pos x="wd2" y="hd2"/>
                  </a:cxn>
                </a:cxnLst>
                <a:rect l="0" t="0" r="r" b="b"/>
                <a:pathLst>
                  <a:path w="21600" h="21600" extrusionOk="0">
                    <a:moveTo>
                      <a:pt x="4533" y="21600"/>
                    </a:moveTo>
                    <a:cubicBezTo>
                      <a:pt x="9867" y="21600"/>
                      <a:pt x="14400" y="17673"/>
                      <a:pt x="18133" y="10309"/>
                    </a:cubicBezTo>
                    <a:cubicBezTo>
                      <a:pt x="19733" y="6873"/>
                      <a:pt x="21067" y="2945"/>
                      <a:pt x="21600" y="982"/>
                    </a:cubicBezTo>
                    <a:cubicBezTo>
                      <a:pt x="20533" y="491"/>
                      <a:pt x="19200" y="0"/>
                      <a:pt x="17600" y="0"/>
                    </a:cubicBezTo>
                    <a:cubicBezTo>
                      <a:pt x="11733" y="0"/>
                      <a:pt x="4267" y="3927"/>
                      <a:pt x="0" y="20618"/>
                    </a:cubicBezTo>
                    <a:cubicBezTo>
                      <a:pt x="1600" y="21109"/>
                      <a:pt x="2933" y="21600"/>
                      <a:pt x="4533"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8" name="Freeform 29"/>
              <p:cNvSpPr/>
              <p:nvPr/>
            </p:nvSpPr>
            <p:spPr>
              <a:xfrm>
                <a:off x="1693578" y="858826"/>
                <a:ext cx="102083" cy="263392"/>
              </a:xfrm>
              <a:custGeom>
                <a:avLst/>
                <a:gdLst/>
                <a:ahLst/>
                <a:cxnLst>
                  <a:cxn ang="0">
                    <a:pos x="wd2" y="hd2"/>
                  </a:cxn>
                  <a:cxn ang="5400000">
                    <a:pos x="wd2" y="hd2"/>
                  </a:cxn>
                  <a:cxn ang="10800000">
                    <a:pos x="wd2" y="hd2"/>
                  </a:cxn>
                  <a:cxn ang="16200000">
                    <a:pos x="wd2" y="hd2"/>
                  </a:cxn>
                </a:cxnLst>
                <a:rect l="0" t="0" r="r" b="b"/>
                <a:pathLst>
                  <a:path w="18593" h="21600" extrusionOk="0">
                    <a:moveTo>
                      <a:pt x="13291" y="21600"/>
                    </a:moveTo>
                    <a:cubicBezTo>
                      <a:pt x="19771" y="16261"/>
                      <a:pt x="20311" y="10921"/>
                      <a:pt x="14911" y="5825"/>
                    </a:cubicBezTo>
                    <a:cubicBezTo>
                      <a:pt x="11671" y="3155"/>
                      <a:pt x="7891" y="971"/>
                      <a:pt x="5191" y="0"/>
                    </a:cubicBezTo>
                    <a:cubicBezTo>
                      <a:pt x="4111" y="1213"/>
                      <a:pt x="1411" y="3883"/>
                      <a:pt x="331" y="6796"/>
                    </a:cubicBezTo>
                    <a:cubicBezTo>
                      <a:pt x="-1289" y="12378"/>
                      <a:pt x="3031" y="17474"/>
                      <a:pt x="13291"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9" name="Freeform 30"/>
              <p:cNvSpPr/>
              <p:nvPr/>
            </p:nvSpPr>
            <p:spPr>
              <a:xfrm>
                <a:off x="1575356" y="986152"/>
                <a:ext cx="97131" cy="268386"/>
              </a:xfrm>
              <a:custGeom>
                <a:avLst/>
                <a:gdLst/>
                <a:ahLst/>
                <a:cxnLst>
                  <a:cxn ang="0">
                    <a:pos x="wd2" y="hd2"/>
                  </a:cxn>
                  <a:cxn ang="5400000">
                    <a:pos x="wd2" y="hd2"/>
                  </a:cxn>
                  <a:cxn ang="10800000">
                    <a:pos x="wd2" y="hd2"/>
                  </a:cxn>
                  <a:cxn ang="16200000">
                    <a:pos x="wd2" y="hd2"/>
                  </a:cxn>
                </a:cxnLst>
                <a:rect l="0" t="0" r="r" b="b"/>
                <a:pathLst>
                  <a:path w="17692" h="21600" extrusionOk="0">
                    <a:moveTo>
                      <a:pt x="8990" y="21600"/>
                    </a:moveTo>
                    <a:cubicBezTo>
                      <a:pt x="17090" y="16853"/>
                      <a:pt x="19790" y="11631"/>
                      <a:pt x="16010" y="6171"/>
                    </a:cubicBezTo>
                    <a:cubicBezTo>
                      <a:pt x="14390" y="3323"/>
                      <a:pt x="11150" y="1187"/>
                      <a:pt x="8990" y="0"/>
                    </a:cubicBezTo>
                    <a:cubicBezTo>
                      <a:pt x="6830" y="949"/>
                      <a:pt x="3590" y="3323"/>
                      <a:pt x="1430" y="6171"/>
                    </a:cubicBezTo>
                    <a:cubicBezTo>
                      <a:pt x="-1810" y="11631"/>
                      <a:pt x="350" y="16853"/>
                      <a:pt x="899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0" name="Freeform 31"/>
              <p:cNvSpPr/>
              <p:nvPr/>
            </p:nvSpPr>
            <p:spPr>
              <a:xfrm>
                <a:off x="1748919" y="645368"/>
                <a:ext cx="108922" cy="257150"/>
              </a:xfrm>
              <a:custGeom>
                <a:avLst/>
                <a:gdLst/>
                <a:ahLst/>
                <a:cxnLst>
                  <a:cxn ang="0">
                    <a:pos x="wd2" y="hd2"/>
                  </a:cxn>
                  <a:cxn ang="5400000">
                    <a:pos x="wd2" y="hd2"/>
                  </a:cxn>
                  <a:cxn ang="10800000">
                    <a:pos x="wd2" y="hd2"/>
                  </a:cxn>
                  <a:cxn ang="16200000">
                    <a:pos x="wd2" y="hd2"/>
                  </a:cxn>
                </a:cxnLst>
                <a:rect l="0" t="0" r="r" b="b"/>
                <a:pathLst>
                  <a:path w="19838" h="21600" extrusionOk="0">
                    <a:moveTo>
                      <a:pt x="17280" y="21600"/>
                    </a:moveTo>
                    <a:cubicBezTo>
                      <a:pt x="21600" y="15641"/>
                      <a:pt x="20520" y="10179"/>
                      <a:pt x="13500" y="5214"/>
                    </a:cubicBezTo>
                    <a:cubicBezTo>
                      <a:pt x="9720" y="2731"/>
                      <a:pt x="5400" y="745"/>
                      <a:pt x="2700" y="0"/>
                    </a:cubicBezTo>
                    <a:cubicBezTo>
                      <a:pt x="1620" y="1490"/>
                      <a:pt x="0" y="3972"/>
                      <a:pt x="0" y="7200"/>
                    </a:cubicBezTo>
                    <a:cubicBezTo>
                      <a:pt x="0" y="13159"/>
                      <a:pt x="5940" y="17876"/>
                      <a:pt x="1728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1" name="Freeform 32"/>
              <p:cNvSpPr/>
              <p:nvPr/>
            </p:nvSpPr>
            <p:spPr>
              <a:xfrm>
                <a:off x="1878742" y="778935"/>
                <a:ext cx="210964" cy="16852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910" y="21600"/>
                      <a:pt x="13994" y="17432"/>
                      <a:pt x="17949" y="9853"/>
                    </a:cubicBezTo>
                    <a:cubicBezTo>
                      <a:pt x="20079" y="6063"/>
                      <a:pt x="21296" y="2274"/>
                      <a:pt x="21600" y="0"/>
                    </a:cubicBezTo>
                    <a:cubicBezTo>
                      <a:pt x="19470" y="0"/>
                      <a:pt x="15211" y="758"/>
                      <a:pt x="10952" y="3411"/>
                    </a:cubicBezTo>
                    <a:cubicBezTo>
                      <a:pt x="5172" y="7200"/>
                      <a:pt x="1521" y="13263"/>
                      <a:pt x="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2" name="Freeform 33"/>
              <p:cNvSpPr/>
              <p:nvPr/>
            </p:nvSpPr>
            <p:spPr>
              <a:xfrm>
                <a:off x="1950704" y="550496"/>
                <a:ext cx="142803" cy="230938"/>
              </a:xfrm>
              <a:custGeom>
                <a:avLst/>
                <a:gdLst/>
                <a:ahLst/>
                <a:cxnLst>
                  <a:cxn ang="0">
                    <a:pos x="wd2" y="hd2"/>
                  </a:cxn>
                  <a:cxn ang="5400000">
                    <a:pos x="wd2" y="hd2"/>
                  </a:cxn>
                  <a:cxn ang="10800000">
                    <a:pos x="wd2" y="hd2"/>
                  </a:cxn>
                  <a:cxn ang="16200000">
                    <a:pos x="wd2" y="hd2"/>
                  </a:cxn>
                </a:cxnLst>
                <a:rect l="0" t="0" r="r" b="b"/>
                <a:pathLst>
                  <a:path w="20421" h="21600" extrusionOk="0">
                    <a:moveTo>
                      <a:pt x="262" y="21600"/>
                    </a:moveTo>
                    <a:cubicBezTo>
                      <a:pt x="10426" y="19108"/>
                      <a:pt x="16779" y="14677"/>
                      <a:pt x="19320" y="8308"/>
                    </a:cubicBezTo>
                    <a:cubicBezTo>
                      <a:pt x="20591" y="4985"/>
                      <a:pt x="20591" y="1938"/>
                      <a:pt x="20167" y="0"/>
                    </a:cubicBezTo>
                    <a:cubicBezTo>
                      <a:pt x="18050" y="831"/>
                      <a:pt x="13815" y="2215"/>
                      <a:pt x="9579" y="4431"/>
                    </a:cubicBezTo>
                    <a:cubicBezTo>
                      <a:pt x="2379" y="8862"/>
                      <a:pt x="-1009" y="14677"/>
                      <a:pt x="262"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3" name="Freeform 34"/>
              <p:cNvSpPr/>
              <p:nvPr/>
            </p:nvSpPr>
            <p:spPr>
              <a:xfrm>
                <a:off x="1777628" y="449385"/>
                <a:ext cx="139145" cy="234682"/>
              </a:xfrm>
              <a:custGeom>
                <a:avLst/>
                <a:gdLst/>
                <a:ahLst/>
                <a:cxnLst>
                  <a:cxn ang="0">
                    <a:pos x="wd2" y="hd2"/>
                  </a:cxn>
                  <a:cxn ang="5400000">
                    <a:pos x="wd2" y="hd2"/>
                  </a:cxn>
                  <a:cxn ang="10800000">
                    <a:pos x="wd2" y="hd2"/>
                  </a:cxn>
                  <a:cxn ang="16200000">
                    <a:pos x="wd2" y="hd2"/>
                  </a:cxn>
                </a:cxnLst>
                <a:rect l="0" t="0" r="r" b="b"/>
                <a:pathLst>
                  <a:path w="20233" h="21600" extrusionOk="0">
                    <a:moveTo>
                      <a:pt x="19941" y="21600"/>
                    </a:moveTo>
                    <a:cubicBezTo>
                      <a:pt x="21237" y="14491"/>
                      <a:pt x="18213" y="8749"/>
                      <a:pt x="10869" y="4375"/>
                    </a:cubicBezTo>
                    <a:cubicBezTo>
                      <a:pt x="6981" y="1914"/>
                      <a:pt x="2661" y="547"/>
                      <a:pt x="69" y="0"/>
                    </a:cubicBezTo>
                    <a:cubicBezTo>
                      <a:pt x="69" y="1641"/>
                      <a:pt x="-363" y="4648"/>
                      <a:pt x="933" y="7929"/>
                    </a:cubicBezTo>
                    <a:cubicBezTo>
                      <a:pt x="3525" y="14218"/>
                      <a:pt x="10005" y="18866"/>
                      <a:pt x="19941"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4" name="Freeform 35"/>
              <p:cNvSpPr/>
              <p:nvPr/>
            </p:nvSpPr>
            <p:spPr>
              <a:xfrm>
                <a:off x="1960193" y="298341"/>
                <a:ext cx="103151" cy="264640"/>
              </a:xfrm>
              <a:custGeom>
                <a:avLst/>
                <a:gdLst/>
                <a:ahLst/>
                <a:cxnLst>
                  <a:cxn ang="0">
                    <a:pos x="wd2" y="hd2"/>
                  </a:cxn>
                  <a:cxn ang="5400000">
                    <a:pos x="wd2" y="hd2"/>
                  </a:cxn>
                  <a:cxn ang="10800000">
                    <a:pos x="wd2" y="hd2"/>
                  </a:cxn>
                  <a:cxn ang="16200000">
                    <a:pos x="wd2" y="hd2"/>
                  </a:cxn>
                </a:cxnLst>
                <a:rect l="0" t="0" r="r" b="b"/>
                <a:pathLst>
                  <a:path w="19192" h="21600" extrusionOk="0">
                    <a:moveTo>
                      <a:pt x="4087" y="21600"/>
                    </a:moveTo>
                    <a:cubicBezTo>
                      <a:pt x="15164" y="17717"/>
                      <a:pt x="20149" y="12863"/>
                      <a:pt x="19041" y="7038"/>
                    </a:cubicBezTo>
                    <a:cubicBezTo>
                      <a:pt x="18487" y="3883"/>
                      <a:pt x="16272" y="1456"/>
                      <a:pt x="15164" y="0"/>
                    </a:cubicBezTo>
                    <a:cubicBezTo>
                      <a:pt x="12395" y="971"/>
                      <a:pt x="7964" y="2912"/>
                      <a:pt x="4641" y="5582"/>
                    </a:cubicBezTo>
                    <a:cubicBezTo>
                      <a:pt x="-1451" y="10679"/>
                      <a:pt x="-1451" y="16018"/>
                      <a:pt x="4087"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5" name="Freeform 36"/>
              <p:cNvSpPr/>
              <p:nvPr/>
            </p:nvSpPr>
            <p:spPr>
              <a:xfrm>
                <a:off x="1895831" y="71152"/>
                <a:ext cx="96147" cy="272130"/>
              </a:xfrm>
              <a:custGeom>
                <a:avLst/>
                <a:gdLst/>
                <a:ahLst/>
                <a:cxnLst>
                  <a:cxn ang="0">
                    <a:pos x="wd2" y="hd2"/>
                  </a:cxn>
                  <a:cxn ang="5400000">
                    <a:pos x="wd2" y="hd2"/>
                  </a:cxn>
                  <a:cxn ang="10800000">
                    <a:pos x="wd2" y="hd2"/>
                  </a:cxn>
                  <a:cxn ang="16200000">
                    <a:pos x="wd2" y="hd2"/>
                  </a:cxn>
                </a:cxnLst>
                <a:rect l="0" t="0" r="r" b="b"/>
                <a:pathLst>
                  <a:path w="17511" h="21600" extrusionOk="0">
                    <a:moveTo>
                      <a:pt x="8284" y="21600"/>
                    </a:moveTo>
                    <a:cubicBezTo>
                      <a:pt x="16924" y="16670"/>
                      <a:pt x="19624" y="11739"/>
                      <a:pt x="15844" y="6339"/>
                    </a:cubicBezTo>
                    <a:cubicBezTo>
                      <a:pt x="14224" y="3522"/>
                      <a:pt x="10984" y="1174"/>
                      <a:pt x="8824" y="0"/>
                    </a:cubicBezTo>
                    <a:cubicBezTo>
                      <a:pt x="7204" y="1174"/>
                      <a:pt x="3424" y="3522"/>
                      <a:pt x="1804" y="6339"/>
                    </a:cubicBezTo>
                    <a:cubicBezTo>
                      <a:pt x="-1976" y="11504"/>
                      <a:pt x="184" y="16670"/>
                      <a:pt x="8284"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6" name="Freeform 37"/>
              <p:cNvSpPr/>
              <p:nvPr/>
            </p:nvSpPr>
            <p:spPr>
              <a:xfrm>
                <a:off x="1712718" y="228437"/>
                <a:ext cx="189743" cy="19723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925" y="13218"/>
                      <a:pt x="16875" y="7093"/>
                      <a:pt x="9787" y="3224"/>
                    </a:cubicBezTo>
                    <a:cubicBezTo>
                      <a:pt x="5737" y="967"/>
                      <a:pt x="2025" y="322"/>
                      <a:pt x="0" y="0"/>
                    </a:cubicBezTo>
                    <a:cubicBezTo>
                      <a:pt x="0" y="1934"/>
                      <a:pt x="675" y="5803"/>
                      <a:pt x="2700" y="9672"/>
                    </a:cubicBezTo>
                    <a:cubicBezTo>
                      <a:pt x="6412" y="16442"/>
                      <a:pt x="12825" y="20633"/>
                      <a:pt x="2160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7" name="Freeform 38"/>
              <p:cNvSpPr/>
              <p:nvPr/>
            </p:nvSpPr>
            <p:spPr>
              <a:xfrm>
                <a:off x="1692746" y="-1"/>
                <a:ext cx="165790" cy="215958"/>
              </a:xfrm>
              <a:custGeom>
                <a:avLst/>
                <a:gdLst/>
                <a:ahLst/>
                <a:cxnLst>
                  <a:cxn ang="0">
                    <a:pos x="wd2" y="hd2"/>
                  </a:cxn>
                  <a:cxn ang="5400000">
                    <a:pos x="wd2" y="hd2"/>
                  </a:cxn>
                  <a:cxn ang="10800000">
                    <a:pos x="wd2" y="hd2"/>
                  </a:cxn>
                  <a:cxn ang="16200000">
                    <a:pos x="wd2" y="hd2"/>
                  </a:cxn>
                </a:cxnLst>
                <a:rect l="0" t="0" r="r" b="b"/>
                <a:pathLst>
                  <a:path w="21249" h="21600" extrusionOk="0">
                    <a:moveTo>
                      <a:pt x="21221" y="21600"/>
                    </a:moveTo>
                    <a:cubicBezTo>
                      <a:pt x="21600" y="13611"/>
                      <a:pt x="18189" y="7693"/>
                      <a:pt x="10611" y="3847"/>
                    </a:cubicBezTo>
                    <a:cubicBezTo>
                      <a:pt x="6442" y="1479"/>
                      <a:pt x="2274" y="592"/>
                      <a:pt x="0" y="0"/>
                    </a:cubicBezTo>
                    <a:cubicBezTo>
                      <a:pt x="0" y="2071"/>
                      <a:pt x="0" y="5622"/>
                      <a:pt x="1895" y="9173"/>
                    </a:cubicBezTo>
                    <a:cubicBezTo>
                      <a:pt x="4926" y="15682"/>
                      <a:pt x="11368" y="19825"/>
                      <a:pt x="21221"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8" name="Oval 39"/>
              <p:cNvSpPr/>
              <p:nvPr/>
            </p:nvSpPr>
            <p:spPr>
              <a:xfrm>
                <a:off x="1002438" y="1476732"/>
                <a:ext cx="86135" cy="86135"/>
              </a:xfrm>
              <a:prstGeom prst="ellipse">
                <a:avLst/>
              </a:pr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grpSp>
        <p:sp>
          <p:nvSpPr>
            <p:cNvPr id="180" name="Freeform 40"/>
            <p:cNvSpPr/>
            <p:nvPr/>
          </p:nvSpPr>
          <p:spPr>
            <a:xfrm>
              <a:off x="486115" y="-1"/>
              <a:ext cx="1121276" cy="1069791"/>
            </a:xfrm>
            <a:custGeom>
              <a:avLst/>
              <a:gdLst/>
              <a:ahLst/>
              <a:cxnLst>
                <a:cxn ang="0">
                  <a:pos x="wd2" y="hd2"/>
                </a:cxn>
                <a:cxn ang="5400000">
                  <a:pos x="wd2" y="hd2"/>
                </a:cxn>
                <a:cxn ang="10800000">
                  <a:pos x="wd2" y="hd2"/>
                </a:cxn>
                <a:cxn ang="16200000">
                  <a:pos x="wd2" y="hd2"/>
                </a:cxn>
              </a:cxnLst>
              <a:rect l="0" t="0" r="r" b="b"/>
              <a:pathLst>
                <a:path w="21600" h="21600" extrusionOk="0">
                  <a:moveTo>
                    <a:pt x="10690" y="0"/>
                  </a:moveTo>
                  <a:lnTo>
                    <a:pt x="14106" y="7161"/>
                  </a:lnTo>
                  <a:lnTo>
                    <a:pt x="21600" y="8201"/>
                  </a:lnTo>
                  <a:lnTo>
                    <a:pt x="16200" y="13630"/>
                  </a:lnTo>
                  <a:lnTo>
                    <a:pt x="17412" y="21600"/>
                  </a:lnTo>
                  <a:lnTo>
                    <a:pt x="10690" y="17788"/>
                  </a:lnTo>
                  <a:lnTo>
                    <a:pt x="3857" y="21600"/>
                  </a:lnTo>
                  <a:lnTo>
                    <a:pt x="5180" y="13630"/>
                  </a:lnTo>
                  <a:lnTo>
                    <a:pt x="0" y="8201"/>
                  </a:lnTo>
                  <a:lnTo>
                    <a:pt x="7273" y="7161"/>
                  </a:lnTo>
                  <a:lnTo>
                    <a:pt x="10690" y="0"/>
                  </a:ln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grpSp>
      <p:sp>
        <p:nvSpPr>
          <p:cNvPr id="182" name="TextBox 120"/>
          <p:cNvSpPr txBox="1"/>
          <p:nvPr/>
        </p:nvSpPr>
        <p:spPr>
          <a:xfrm>
            <a:off x="10963027" y="7581023"/>
            <a:ext cx="3853179" cy="14528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38" tIns="91438" rIns="91438" bIns="91438">
            <a:spAutoFit/>
          </a:bodyPr>
          <a:lstStyle/>
          <a:p>
            <a:pPr defTabSz="914400">
              <a:defRPr sz="3600" b="1">
                <a:solidFill>
                  <a:srgbClr val="A3BD69"/>
                </a:solidFill>
                <a:latin typeface="微软雅黑"/>
                <a:ea typeface="微软雅黑"/>
                <a:cs typeface="微软雅黑"/>
                <a:sym typeface="微软雅黑"/>
              </a:defRPr>
            </a:pPr>
            <a:r>
              <a:t>中国软件产教联盟</a:t>
            </a:r>
            <a:endParaRPr>
              <a:latin typeface="+mn-lt"/>
              <a:ea typeface="+mn-ea"/>
              <a:cs typeface="+mn-cs"/>
              <a:sym typeface="Helvetica"/>
            </a:endParaRPr>
          </a:p>
          <a:p>
            <a:pPr defTabSz="914400">
              <a:defRPr sz="3600" b="1">
                <a:solidFill>
                  <a:srgbClr val="A3BD69"/>
                </a:solidFill>
                <a:latin typeface="微软雅黑"/>
                <a:ea typeface="微软雅黑"/>
                <a:cs typeface="微软雅黑"/>
                <a:sym typeface="微软雅黑"/>
              </a:defRPr>
            </a:pPr>
            <a:r>
              <a:t>理事单位</a:t>
            </a:r>
          </a:p>
        </p:txBody>
      </p:sp>
      <p:sp>
        <p:nvSpPr>
          <p:cNvPr id="183" name="Rectangle 122"/>
          <p:cNvSpPr/>
          <p:nvPr/>
        </p:nvSpPr>
        <p:spPr>
          <a:xfrm>
            <a:off x="18657543" y="7124903"/>
            <a:ext cx="4526206" cy="881770"/>
          </a:xfrm>
          <a:prstGeom prst="rect">
            <a:avLst/>
          </a:prstGeom>
          <a:solidFill>
            <a:srgbClr val="E9694B"/>
          </a:solidFill>
          <a:ln w="12700">
            <a:miter lim="400000"/>
          </a:ln>
        </p:spPr>
        <p:txBody>
          <a:bodyPr lIns="0" tIns="0" rIns="0" bIns="0" anchor="ctr"/>
          <a:lstStyle/>
          <a:p>
            <a:pPr defTabSz="914400">
              <a:defRPr sz="4800">
                <a:solidFill>
                  <a:srgbClr val="FFFFFF"/>
                </a:solidFill>
                <a:latin typeface="Calibri"/>
                <a:ea typeface="Calibri"/>
                <a:cs typeface="Calibri"/>
                <a:sym typeface="Calibri"/>
              </a:defRPr>
            </a:pPr>
            <a:endParaRPr/>
          </a:p>
        </p:txBody>
      </p:sp>
      <p:sp>
        <p:nvSpPr>
          <p:cNvPr id="184" name="TextBox 126"/>
          <p:cNvSpPr txBox="1"/>
          <p:nvPr/>
        </p:nvSpPr>
        <p:spPr>
          <a:xfrm>
            <a:off x="18806524" y="7213961"/>
            <a:ext cx="4107179" cy="6908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38" tIns="91438" rIns="91438" bIns="91438">
            <a:spAutoFit/>
          </a:bodyPr>
          <a:lstStyle>
            <a:lvl1pPr algn="l" defTabSz="914400">
              <a:defRPr sz="2800" b="1">
                <a:solidFill>
                  <a:srgbClr val="FFFFFF"/>
                </a:solidFill>
                <a:latin typeface="微软雅黑"/>
                <a:ea typeface="微软雅黑"/>
                <a:cs typeface="微软雅黑"/>
                <a:sym typeface="微软雅黑"/>
              </a:defRPr>
            </a:lvl1pPr>
          </a:lstStyle>
          <a:p>
            <a:r>
              <a:t>江苏省软件人才培训基地</a:t>
            </a:r>
          </a:p>
        </p:txBody>
      </p:sp>
      <p:sp>
        <p:nvSpPr>
          <p:cNvPr id="185" name="TextBox 130"/>
          <p:cNvSpPr txBox="1"/>
          <p:nvPr/>
        </p:nvSpPr>
        <p:spPr>
          <a:xfrm>
            <a:off x="6361168" y="6182359"/>
            <a:ext cx="4259579" cy="16052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38" tIns="91438" rIns="91438" bIns="91438">
            <a:spAutoFit/>
          </a:bodyPr>
          <a:lstStyle/>
          <a:p>
            <a:pPr defTabSz="914400">
              <a:defRPr sz="4000" b="1">
                <a:solidFill>
                  <a:srgbClr val="F6CC46"/>
                </a:solidFill>
                <a:latin typeface="微软雅黑"/>
                <a:ea typeface="微软雅黑"/>
                <a:cs typeface="微软雅黑"/>
                <a:sym typeface="微软雅黑"/>
              </a:defRPr>
            </a:pPr>
            <a:r>
              <a:t>商务部重点联系</a:t>
            </a:r>
            <a:endParaRPr>
              <a:latin typeface="+mn-lt"/>
              <a:ea typeface="+mn-ea"/>
              <a:cs typeface="+mn-cs"/>
              <a:sym typeface="Helvetica"/>
            </a:endParaRPr>
          </a:p>
          <a:p>
            <a:pPr defTabSz="914400">
              <a:defRPr sz="4000" b="1">
                <a:solidFill>
                  <a:srgbClr val="F6CC46"/>
                </a:solidFill>
                <a:latin typeface="微软雅黑"/>
                <a:ea typeface="微软雅黑"/>
                <a:cs typeface="微软雅黑"/>
                <a:sym typeface="微软雅黑"/>
              </a:defRPr>
            </a:pPr>
            <a:r>
              <a:t>服务外包培训机构</a:t>
            </a:r>
          </a:p>
        </p:txBody>
      </p:sp>
      <p:sp>
        <p:nvSpPr>
          <p:cNvPr id="186" name="TextBox 131"/>
          <p:cNvSpPr txBox="1"/>
          <p:nvPr/>
        </p:nvSpPr>
        <p:spPr>
          <a:xfrm>
            <a:off x="13354699" y="4916821"/>
            <a:ext cx="5224779" cy="14528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38" tIns="91438" rIns="91438" bIns="91438">
            <a:spAutoFit/>
          </a:bodyPr>
          <a:lstStyle/>
          <a:p>
            <a:pPr defTabSz="914400">
              <a:defRPr sz="3600" b="1">
                <a:solidFill>
                  <a:srgbClr val="EC7E90"/>
                </a:solidFill>
                <a:latin typeface="微软雅黑"/>
                <a:ea typeface="微软雅黑"/>
                <a:cs typeface="微软雅黑"/>
                <a:sym typeface="微软雅黑"/>
              </a:defRPr>
            </a:pPr>
            <a:r>
              <a:t>教育部产学合作协同育人</a:t>
            </a:r>
            <a:endParaRPr>
              <a:latin typeface="+mn-lt"/>
              <a:ea typeface="+mn-ea"/>
              <a:cs typeface="+mn-cs"/>
              <a:sym typeface="Helvetica"/>
            </a:endParaRPr>
          </a:p>
          <a:p>
            <a:pPr defTabSz="914400">
              <a:defRPr sz="3600" b="1">
                <a:solidFill>
                  <a:srgbClr val="EC7E90"/>
                </a:solidFill>
                <a:latin typeface="微软雅黑"/>
                <a:ea typeface="微软雅黑"/>
                <a:cs typeface="微软雅黑"/>
                <a:sym typeface="微软雅黑"/>
              </a:defRPr>
            </a:pPr>
            <a:r>
              <a:t>项目承接单位</a:t>
            </a:r>
          </a:p>
        </p:txBody>
      </p:sp>
      <p:pic>
        <p:nvPicPr>
          <p:cNvPr id="187" name="logo-极客营2副本.png" descr="logo-极客营2副本.png"/>
          <p:cNvPicPr>
            <a:picLocks noChangeAspect="1"/>
          </p:cNvPicPr>
          <p:nvPr/>
        </p:nvPicPr>
        <p:blipFill>
          <a:blip r:embed="rId3"/>
          <a:stretch>
            <a:fillRect/>
          </a:stretch>
        </p:blipFill>
        <p:spPr>
          <a:xfrm>
            <a:off x="6732575" y="732757"/>
            <a:ext cx="10918849" cy="1647564"/>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1" name="logo-极客营2副本.png" descr="logo-极客营2副本.png"/>
          <p:cNvPicPr>
            <a:picLocks noChangeAspect="1"/>
          </p:cNvPicPr>
          <p:nvPr/>
        </p:nvPicPr>
        <p:blipFill>
          <a:blip r:embed="rId3"/>
          <a:stretch>
            <a:fillRect/>
          </a:stretch>
        </p:blipFill>
        <p:spPr>
          <a:xfrm>
            <a:off x="6732575" y="732757"/>
            <a:ext cx="10918849" cy="1647564"/>
          </a:xfrm>
          <a:prstGeom prst="rect">
            <a:avLst/>
          </a:prstGeom>
          <a:ln w="12700">
            <a:miter lim="400000"/>
          </a:ln>
        </p:spPr>
      </p:pic>
      <p:sp>
        <p:nvSpPr>
          <p:cNvPr id="192" name="Rectangle 1"/>
          <p:cNvSpPr/>
          <p:nvPr/>
        </p:nvSpPr>
        <p:spPr>
          <a:xfrm>
            <a:off x="0" y="12263122"/>
            <a:ext cx="24384000" cy="1452882"/>
          </a:xfrm>
          <a:prstGeom prst="rect">
            <a:avLst/>
          </a:prstGeom>
          <a:solidFill>
            <a:srgbClr val="181543"/>
          </a:solidFill>
          <a:ln w="12700">
            <a:miter lim="400000"/>
          </a:ln>
        </p:spPr>
        <p:txBody>
          <a:bodyPr lIns="0" tIns="0" rIns="0" bIns="0" anchor="ctr"/>
          <a:lstStyle/>
          <a:p>
            <a:pPr defTabSz="914400">
              <a:defRPr sz="4800">
                <a:solidFill>
                  <a:srgbClr val="FFFFFF"/>
                </a:solidFill>
                <a:latin typeface="Calibri"/>
                <a:ea typeface="Calibri"/>
                <a:cs typeface="Calibri"/>
                <a:sym typeface="Calibri"/>
              </a:defRPr>
            </a:pPr>
            <a:endParaRPr/>
          </a:p>
        </p:txBody>
      </p:sp>
      <p:sp>
        <p:nvSpPr>
          <p:cNvPr id="193" name="TextBox 17"/>
          <p:cNvSpPr txBox="1"/>
          <p:nvPr/>
        </p:nvSpPr>
        <p:spPr>
          <a:xfrm>
            <a:off x="9427211" y="715797"/>
            <a:ext cx="5529579" cy="16814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38" tIns="91438" rIns="91438" bIns="91438">
            <a:spAutoFit/>
          </a:bodyPr>
          <a:lstStyle>
            <a:lvl1pPr defTabSz="914400">
              <a:defRPr sz="8400" b="1">
                <a:solidFill>
                  <a:srgbClr val="39393A"/>
                </a:solidFill>
                <a:latin typeface="微软雅黑"/>
                <a:ea typeface="微软雅黑"/>
                <a:cs typeface="微软雅黑"/>
                <a:sym typeface="微软雅黑"/>
              </a:defRPr>
            </a:lvl1pPr>
          </a:lstStyle>
          <a:p>
            <a:r>
              <a:t>极客营课程</a:t>
            </a:r>
          </a:p>
        </p:txBody>
      </p:sp>
      <p:pic>
        <p:nvPicPr>
          <p:cNvPr id="194" name="图像" descr="图像"/>
          <p:cNvPicPr>
            <a:picLocks noChangeAspect="1"/>
          </p:cNvPicPr>
          <p:nvPr/>
        </p:nvPicPr>
        <p:blipFill>
          <a:blip r:embed="rId4" cstate="print"/>
          <a:stretch>
            <a:fillRect/>
          </a:stretch>
        </p:blipFill>
        <p:spPr>
          <a:xfrm>
            <a:off x="1910863" y="4815707"/>
            <a:ext cx="20562274" cy="4287786"/>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2459844" y="2085907"/>
            <a:ext cx="3193560" cy="396114"/>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226303" y="743756"/>
            <a:ext cx="6834399" cy="1056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6200">
                <a:solidFill>
                  <a:srgbClr val="FFFFFF"/>
                </a:solidFill>
              </a:defRPr>
            </a:lvl1pPr>
          </a:lstStyle>
          <a:p>
            <a:r>
              <a:rPr lang="en-US" altLang="zh-CN" dirty="0" smtClean="0">
                <a:solidFill>
                  <a:schemeClr val="bg1"/>
                </a:solidFill>
              </a:rPr>
              <a:t>UML</a:t>
            </a:r>
            <a:r>
              <a:rPr lang="zh-CN" altLang="en-US" dirty="0" smtClean="0">
                <a:solidFill>
                  <a:schemeClr val="bg1"/>
                </a:solidFill>
              </a:rPr>
              <a:t>介绍</a:t>
            </a:r>
            <a:endParaRPr dirty="0">
              <a:solidFill>
                <a:schemeClr val="bg1"/>
              </a:solidFill>
            </a:endParaRPr>
          </a:p>
        </p:txBody>
      </p:sp>
      <p:pic>
        <p:nvPicPr>
          <p:cNvPr id="235" name="图像" descr="图像"/>
          <p:cNvPicPr>
            <a:picLocks noChangeAspect="1"/>
          </p:cNvPicPr>
          <p:nvPr/>
        </p:nvPicPr>
        <p:blipFill>
          <a:blip r:embed="rId2" cstate="print"/>
          <a:stretch>
            <a:fillRect/>
          </a:stretch>
        </p:blipFill>
        <p:spPr>
          <a:xfrm>
            <a:off x="6751991" y="1090168"/>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979174" y="4877196"/>
            <a:ext cx="17081642" cy="24663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6200">
                <a:solidFill>
                  <a:srgbClr val="FFFFFF"/>
                </a:solidFill>
              </a:defRPr>
            </a:lvl1pPr>
          </a:lstStyle>
          <a:p>
            <a:pPr lvl="1" algn="l">
              <a:lnSpc>
                <a:spcPct val="80000"/>
              </a:lnSpc>
            </a:pPr>
            <a:r>
              <a:rPr lang="zh-CN" altLang="en-US" sz="4800" dirty="0">
                <a:solidFill>
                  <a:schemeClr val="bg1"/>
                </a:solidFill>
              </a:rPr>
              <a:t>统一建模语言</a:t>
            </a:r>
            <a:r>
              <a:rPr lang="en-US" altLang="zh-CN" sz="4800" dirty="0">
                <a:solidFill>
                  <a:schemeClr val="bg1"/>
                </a:solidFill>
              </a:rPr>
              <a:t>(Unified Modeling Language</a:t>
            </a:r>
            <a:r>
              <a:rPr lang="zh-CN" altLang="en-US" sz="4800" dirty="0">
                <a:solidFill>
                  <a:schemeClr val="bg1"/>
                </a:solidFill>
              </a:rPr>
              <a:t>，</a:t>
            </a:r>
            <a:r>
              <a:rPr lang="en-US" altLang="zh-CN" sz="4800" dirty="0">
                <a:solidFill>
                  <a:schemeClr val="bg1"/>
                </a:solidFill>
              </a:rPr>
              <a:t>UML)</a:t>
            </a:r>
            <a:r>
              <a:rPr lang="zh-CN" altLang="en-US" sz="4800" dirty="0">
                <a:solidFill>
                  <a:schemeClr val="bg1"/>
                </a:solidFill>
              </a:rPr>
              <a:t>是一种为</a:t>
            </a:r>
            <a:r>
              <a:rPr lang="zh-CN" altLang="en-US" sz="4800" dirty="0">
                <a:solidFill>
                  <a:schemeClr val="bg1"/>
                </a:solidFill>
                <a:hlinkClick r:id="rId4"/>
              </a:rPr>
              <a:t>面向对象</a:t>
            </a:r>
            <a:r>
              <a:rPr lang="zh-CN" altLang="en-US" sz="4800" dirty="0">
                <a:solidFill>
                  <a:schemeClr val="bg1"/>
                </a:solidFill>
              </a:rPr>
              <a:t>系统的产品进行说明、可视化和编制文档的一种标准语言，是非专利的第三代建模和规约语言。</a:t>
            </a:r>
            <a:r>
              <a:rPr lang="en-US" altLang="zh-CN" sz="4800" dirty="0">
                <a:solidFill>
                  <a:schemeClr val="bg1"/>
                </a:solidFill>
              </a:rPr>
              <a:t>UML</a:t>
            </a:r>
            <a:r>
              <a:rPr lang="zh-CN" altLang="en-US" sz="4800" dirty="0">
                <a:solidFill>
                  <a:schemeClr val="bg1"/>
                </a:solidFill>
              </a:rPr>
              <a:t>使用面向对象设计</a:t>
            </a:r>
            <a:r>
              <a:rPr lang="zh-CN" altLang="en-US" sz="4800" dirty="0" smtClean="0">
                <a:solidFill>
                  <a:schemeClr val="bg1"/>
                </a:solidFill>
              </a:rPr>
              <a:t>的建模</a:t>
            </a:r>
            <a:r>
              <a:rPr lang="zh-CN" altLang="en-US" sz="4800" dirty="0">
                <a:solidFill>
                  <a:schemeClr val="bg1"/>
                </a:solidFill>
              </a:rPr>
              <a:t>工具，但独立于任何具体程序设计语言。</a:t>
            </a:r>
            <a:endParaRPr dirty="0">
              <a:solidFill>
                <a:schemeClr val="bg1"/>
              </a:solidFill>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5353102" y="2104823"/>
            <a:ext cx="3193560" cy="396114"/>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226303" y="743756"/>
            <a:ext cx="8253599" cy="1056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6200">
                <a:solidFill>
                  <a:srgbClr val="FFFFFF"/>
                </a:solidFill>
              </a:defRPr>
            </a:lvl1pPr>
          </a:lstStyle>
          <a:p>
            <a:r>
              <a:rPr lang="en-US" altLang="zh-CN" dirty="0"/>
              <a:t>UML</a:t>
            </a:r>
            <a:r>
              <a:rPr lang="zh-CN" altLang="zh-CN" dirty="0"/>
              <a:t>的种类</a:t>
            </a:r>
            <a:endParaRPr dirty="0">
              <a:solidFill>
                <a:schemeClr val="bg1"/>
              </a:solidFill>
            </a:endParaRPr>
          </a:p>
        </p:txBody>
      </p:sp>
      <p:pic>
        <p:nvPicPr>
          <p:cNvPr id="235" name="图像" descr="图像"/>
          <p:cNvPicPr>
            <a:picLocks noChangeAspect="1"/>
          </p:cNvPicPr>
          <p:nvPr/>
        </p:nvPicPr>
        <p:blipFill>
          <a:blip r:embed="rId2" cstate="print"/>
          <a:stretch>
            <a:fillRect/>
          </a:stretch>
        </p:blipFill>
        <p:spPr>
          <a:xfrm>
            <a:off x="8966073" y="1090170"/>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24403" y="3954863"/>
            <a:ext cx="17393817" cy="67505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6200">
                <a:solidFill>
                  <a:srgbClr val="FFFFFF"/>
                </a:solidFill>
              </a:defRPr>
            </a:lvl1pPr>
          </a:lstStyle>
          <a:p>
            <a:pPr marL="685800" lvl="1" indent="-685800" algn="l" eaLnBrk="1" hangingPunct="1">
              <a:buFont typeface="Arial" panose="020B0604020202020204" pitchFamily="34" charset="0"/>
              <a:buChar char="•"/>
            </a:pPr>
            <a:r>
              <a:rPr lang="zh-CN" altLang="zh-CN" sz="4800" dirty="0">
                <a:solidFill>
                  <a:schemeClr val="bg1"/>
                </a:solidFill>
              </a:rPr>
              <a:t>用例图</a:t>
            </a:r>
            <a:r>
              <a:rPr lang="en-US" altLang="zh-CN" sz="4800" dirty="0">
                <a:solidFill>
                  <a:schemeClr val="bg1"/>
                </a:solidFill>
              </a:rPr>
              <a:t>(Use Case Diagram</a:t>
            </a:r>
            <a:r>
              <a:rPr lang="zh-CN" altLang="zh-CN" sz="4800" dirty="0">
                <a:solidFill>
                  <a:schemeClr val="bg1"/>
                </a:solidFill>
              </a:rPr>
              <a:t>，重点</a:t>
            </a:r>
            <a:r>
              <a:rPr lang="en-US" altLang="zh-CN" sz="4800" dirty="0" smtClean="0">
                <a:solidFill>
                  <a:schemeClr val="bg1"/>
                </a:solidFill>
              </a:rPr>
              <a:t>)</a:t>
            </a:r>
          </a:p>
          <a:p>
            <a:pPr marL="685800" lvl="1" indent="-685800" algn="l" eaLnBrk="1" hangingPunct="1">
              <a:buFont typeface="Arial" panose="020B0604020202020204" pitchFamily="34" charset="0"/>
              <a:buChar char="•"/>
            </a:pPr>
            <a:r>
              <a:rPr lang="zh-CN" altLang="zh-CN" sz="4800" dirty="0" smtClean="0">
                <a:solidFill>
                  <a:schemeClr val="bg1"/>
                </a:solidFill>
              </a:rPr>
              <a:t>类</a:t>
            </a:r>
            <a:r>
              <a:rPr lang="zh-CN" altLang="zh-CN" sz="4800" dirty="0">
                <a:solidFill>
                  <a:schemeClr val="bg1"/>
                </a:solidFill>
              </a:rPr>
              <a:t>图</a:t>
            </a:r>
            <a:r>
              <a:rPr lang="en-US" altLang="zh-CN" sz="4800" dirty="0">
                <a:solidFill>
                  <a:schemeClr val="bg1"/>
                </a:solidFill>
              </a:rPr>
              <a:t>(Class Diagram</a:t>
            </a:r>
            <a:r>
              <a:rPr lang="zh-CN" altLang="zh-CN" sz="4800" dirty="0">
                <a:solidFill>
                  <a:schemeClr val="bg1"/>
                </a:solidFill>
              </a:rPr>
              <a:t>，重点</a:t>
            </a:r>
            <a:r>
              <a:rPr lang="en-US" altLang="zh-CN" sz="4800" dirty="0" smtClean="0">
                <a:solidFill>
                  <a:schemeClr val="bg1"/>
                </a:solidFill>
              </a:rPr>
              <a:t>)</a:t>
            </a:r>
          </a:p>
          <a:p>
            <a:pPr marL="685800" lvl="1" indent="-685800" algn="l" eaLnBrk="1" hangingPunct="1">
              <a:buFont typeface="Arial" panose="020B0604020202020204" pitchFamily="34" charset="0"/>
              <a:buChar char="•"/>
            </a:pPr>
            <a:r>
              <a:rPr lang="zh-CN" altLang="zh-CN" sz="4800" dirty="0" smtClean="0">
                <a:solidFill>
                  <a:schemeClr val="bg1"/>
                </a:solidFill>
              </a:rPr>
              <a:t>对象</a:t>
            </a:r>
            <a:r>
              <a:rPr lang="zh-CN" altLang="zh-CN" sz="4800" dirty="0">
                <a:solidFill>
                  <a:schemeClr val="bg1"/>
                </a:solidFill>
              </a:rPr>
              <a:t>图</a:t>
            </a:r>
            <a:r>
              <a:rPr lang="en-US" altLang="zh-CN" sz="4800" dirty="0">
                <a:solidFill>
                  <a:schemeClr val="bg1"/>
                </a:solidFill>
              </a:rPr>
              <a:t>(Object Diagram</a:t>
            </a:r>
            <a:r>
              <a:rPr lang="en-US" altLang="zh-CN" sz="4800" dirty="0" smtClean="0">
                <a:solidFill>
                  <a:schemeClr val="bg1"/>
                </a:solidFill>
              </a:rPr>
              <a:t>)</a:t>
            </a:r>
          </a:p>
          <a:p>
            <a:pPr marL="685800" lvl="1" indent="-685800" algn="l" eaLnBrk="1" hangingPunct="1">
              <a:buFont typeface="Arial" panose="020B0604020202020204" pitchFamily="34" charset="0"/>
              <a:buChar char="•"/>
            </a:pPr>
            <a:r>
              <a:rPr lang="zh-CN" altLang="zh-CN" sz="4800" dirty="0" smtClean="0">
                <a:solidFill>
                  <a:schemeClr val="bg1"/>
                </a:solidFill>
              </a:rPr>
              <a:t>状态图</a:t>
            </a:r>
            <a:r>
              <a:rPr lang="en-US" altLang="zh-CN" sz="4800" dirty="0">
                <a:solidFill>
                  <a:schemeClr val="bg1"/>
                </a:solidFill>
              </a:rPr>
              <a:t>(</a:t>
            </a:r>
            <a:r>
              <a:rPr lang="en-US" altLang="zh-CN" sz="4800" dirty="0" err="1">
                <a:solidFill>
                  <a:schemeClr val="bg1"/>
                </a:solidFill>
              </a:rPr>
              <a:t>Statechart</a:t>
            </a:r>
            <a:r>
              <a:rPr lang="en-US" altLang="zh-CN" sz="4800" dirty="0">
                <a:solidFill>
                  <a:schemeClr val="bg1"/>
                </a:solidFill>
              </a:rPr>
              <a:t> Diagram</a:t>
            </a:r>
            <a:r>
              <a:rPr lang="en-US" altLang="zh-CN" sz="4800" dirty="0" smtClean="0">
                <a:solidFill>
                  <a:schemeClr val="bg1"/>
                </a:solidFill>
              </a:rPr>
              <a:t>)</a:t>
            </a:r>
          </a:p>
          <a:p>
            <a:pPr marL="685800" lvl="1" indent="-685800" algn="l" eaLnBrk="1" hangingPunct="1">
              <a:buFont typeface="Arial" panose="020B0604020202020204" pitchFamily="34" charset="0"/>
              <a:buChar char="•"/>
            </a:pPr>
            <a:r>
              <a:rPr lang="zh-CN" altLang="zh-CN" sz="4800" dirty="0" smtClean="0">
                <a:solidFill>
                  <a:schemeClr val="bg1"/>
                </a:solidFill>
              </a:rPr>
              <a:t>活动图</a:t>
            </a:r>
            <a:r>
              <a:rPr lang="en-US" altLang="zh-CN" sz="4800" dirty="0">
                <a:solidFill>
                  <a:schemeClr val="bg1"/>
                </a:solidFill>
              </a:rPr>
              <a:t>(Activity Diagram</a:t>
            </a:r>
            <a:r>
              <a:rPr lang="en-US" altLang="zh-CN" sz="4800" dirty="0" smtClean="0">
                <a:solidFill>
                  <a:schemeClr val="bg1"/>
                </a:solidFill>
              </a:rPr>
              <a:t>)</a:t>
            </a:r>
          </a:p>
          <a:p>
            <a:pPr marL="685800" lvl="1" indent="-685800" algn="l" eaLnBrk="1" hangingPunct="1">
              <a:buFont typeface="Arial" panose="020B0604020202020204" pitchFamily="34" charset="0"/>
              <a:buChar char="•"/>
            </a:pPr>
            <a:r>
              <a:rPr lang="zh-CN" altLang="zh-CN" sz="4800" dirty="0" smtClean="0">
                <a:solidFill>
                  <a:schemeClr val="bg1"/>
                </a:solidFill>
              </a:rPr>
              <a:t>序列</a:t>
            </a:r>
            <a:r>
              <a:rPr lang="zh-CN" altLang="zh-CN" sz="4800" dirty="0">
                <a:solidFill>
                  <a:schemeClr val="bg1"/>
                </a:solidFill>
              </a:rPr>
              <a:t>图</a:t>
            </a:r>
            <a:r>
              <a:rPr lang="en-US" altLang="zh-CN" sz="4800" dirty="0">
                <a:solidFill>
                  <a:schemeClr val="bg1"/>
                </a:solidFill>
              </a:rPr>
              <a:t>/</a:t>
            </a:r>
            <a:r>
              <a:rPr lang="zh-CN" altLang="zh-CN" sz="4800" dirty="0">
                <a:solidFill>
                  <a:schemeClr val="bg1"/>
                </a:solidFill>
              </a:rPr>
              <a:t>顺序图</a:t>
            </a:r>
            <a:r>
              <a:rPr lang="en-US" altLang="zh-CN" sz="4800" dirty="0">
                <a:solidFill>
                  <a:schemeClr val="bg1"/>
                </a:solidFill>
              </a:rPr>
              <a:t>/</a:t>
            </a:r>
            <a:r>
              <a:rPr lang="zh-CN" altLang="zh-CN" sz="4800" dirty="0">
                <a:solidFill>
                  <a:schemeClr val="bg1"/>
                </a:solidFill>
              </a:rPr>
              <a:t>时序图（</a:t>
            </a:r>
            <a:r>
              <a:rPr lang="en-US" altLang="zh-CN" sz="4800" dirty="0">
                <a:solidFill>
                  <a:schemeClr val="bg1"/>
                </a:solidFill>
              </a:rPr>
              <a:t>Sequence Diagram</a:t>
            </a:r>
            <a:r>
              <a:rPr lang="zh-CN" altLang="zh-CN" sz="4800" dirty="0" smtClean="0">
                <a:solidFill>
                  <a:schemeClr val="bg1"/>
                </a:solidFill>
              </a:rPr>
              <a:t>）</a:t>
            </a:r>
            <a:endParaRPr lang="en-US" altLang="zh-CN" sz="4800" dirty="0" smtClean="0">
              <a:solidFill>
                <a:schemeClr val="bg1"/>
              </a:solidFill>
            </a:endParaRPr>
          </a:p>
          <a:p>
            <a:pPr marL="685800" lvl="1" indent="-685800" algn="l" eaLnBrk="1" hangingPunct="1">
              <a:buFont typeface="Arial" panose="020B0604020202020204" pitchFamily="34" charset="0"/>
              <a:buChar char="•"/>
            </a:pPr>
            <a:r>
              <a:rPr lang="zh-CN" altLang="zh-CN" sz="4800" dirty="0" smtClean="0">
                <a:solidFill>
                  <a:schemeClr val="bg1"/>
                </a:solidFill>
              </a:rPr>
              <a:t>协作</a:t>
            </a:r>
            <a:r>
              <a:rPr lang="zh-CN" altLang="zh-CN" sz="4800" dirty="0">
                <a:solidFill>
                  <a:schemeClr val="bg1"/>
                </a:solidFill>
              </a:rPr>
              <a:t>图</a:t>
            </a:r>
            <a:r>
              <a:rPr lang="en-US" altLang="zh-CN" sz="4800" dirty="0">
                <a:solidFill>
                  <a:schemeClr val="bg1"/>
                </a:solidFill>
              </a:rPr>
              <a:t>(Collaboration Diagram</a:t>
            </a:r>
            <a:r>
              <a:rPr lang="en-US" altLang="zh-CN" sz="4800" dirty="0" smtClean="0">
                <a:solidFill>
                  <a:schemeClr val="bg1"/>
                </a:solidFill>
              </a:rPr>
              <a:t>)</a:t>
            </a:r>
          </a:p>
          <a:p>
            <a:pPr marL="685800" lvl="1" indent="-685800" algn="l" eaLnBrk="1" hangingPunct="1">
              <a:buFont typeface="Arial" panose="020B0604020202020204" pitchFamily="34" charset="0"/>
              <a:buChar char="•"/>
            </a:pPr>
            <a:r>
              <a:rPr lang="zh-CN" altLang="zh-CN" sz="4800" dirty="0" smtClean="0">
                <a:solidFill>
                  <a:schemeClr val="bg1"/>
                </a:solidFill>
              </a:rPr>
              <a:t>构件</a:t>
            </a:r>
            <a:r>
              <a:rPr lang="zh-CN" altLang="zh-CN" sz="4800" dirty="0">
                <a:solidFill>
                  <a:schemeClr val="bg1"/>
                </a:solidFill>
              </a:rPr>
              <a:t>图</a:t>
            </a:r>
            <a:r>
              <a:rPr lang="en-US" altLang="zh-CN" sz="4800" dirty="0">
                <a:solidFill>
                  <a:schemeClr val="bg1"/>
                </a:solidFill>
              </a:rPr>
              <a:t>/</a:t>
            </a:r>
            <a:r>
              <a:rPr lang="zh-CN" altLang="zh-CN" sz="4800" dirty="0">
                <a:solidFill>
                  <a:schemeClr val="bg1"/>
                </a:solidFill>
              </a:rPr>
              <a:t>组件图</a:t>
            </a:r>
            <a:r>
              <a:rPr lang="en-US" altLang="zh-CN" sz="4800" dirty="0">
                <a:solidFill>
                  <a:schemeClr val="bg1"/>
                </a:solidFill>
              </a:rPr>
              <a:t>(Component Diagram</a:t>
            </a:r>
            <a:r>
              <a:rPr lang="en-US" altLang="zh-CN" sz="4800" dirty="0" smtClean="0">
                <a:solidFill>
                  <a:schemeClr val="bg1"/>
                </a:solidFill>
              </a:rPr>
              <a:t>)</a:t>
            </a:r>
          </a:p>
          <a:p>
            <a:pPr marL="685800" lvl="1" indent="-685800" algn="l" eaLnBrk="1" hangingPunct="1">
              <a:buFont typeface="Arial" panose="020B0604020202020204" pitchFamily="34" charset="0"/>
              <a:buChar char="•"/>
            </a:pPr>
            <a:r>
              <a:rPr lang="zh-CN" altLang="zh-CN" sz="4800" dirty="0" smtClean="0">
                <a:solidFill>
                  <a:schemeClr val="bg1"/>
                </a:solidFill>
              </a:rPr>
              <a:t>部署</a:t>
            </a:r>
            <a:r>
              <a:rPr lang="zh-CN" altLang="zh-CN" sz="4800" dirty="0">
                <a:solidFill>
                  <a:schemeClr val="bg1"/>
                </a:solidFill>
              </a:rPr>
              <a:t>图</a:t>
            </a:r>
            <a:r>
              <a:rPr lang="en-US" altLang="zh-CN" sz="4800" dirty="0">
                <a:solidFill>
                  <a:schemeClr val="bg1"/>
                </a:solidFill>
              </a:rPr>
              <a:t>(Deployment Diagram)</a:t>
            </a:r>
            <a:endParaRPr dirty="0">
              <a:solidFill>
                <a:schemeClr val="bg1"/>
              </a:solidFill>
            </a:endParaRPr>
          </a:p>
        </p:txBody>
      </p:sp>
    </p:spTree>
    <p:extLst>
      <p:ext uri="{BB962C8B-B14F-4D97-AF65-F5344CB8AC3E}">
        <p14:creationId xmlns:p14="http://schemas.microsoft.com/office/powerpoint/2010/main" xmlns="" val="17534335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2000302" y="2187950"/>
            <a:ext cx="3193560" cy="396114"/>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823462" y="1341603"/>
            <a:ext cx="8253599" cy="592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zh-CN" altLang="en-US" sz="6600" smtClean="0">
                <a:solidFill>
                  <a:schemeClr val="bg1"/>
                </a:solidFill>
                <a:latin typeface="微软雅黑" panose="020B0503020204020204" pitchFamily="34" charset="-122"/>
                <a:ea typeface="黑体" panose="02010609060101010101" pitchFamily="49" charset="-122"/>
              </a:rPr>
              <a:t>构件图</a:t>
            </a:r>
            <a:endParaRPr lang="zh-CN" altLang="en-US" sz="6600" dirty="0">
              <a:solidFill>
                <a:schemeClr val="bg1"/>
              </a:solidFill>
              <a:latin typeface="微软雅黑" panose="020B0503020204020204" pitchFamily="34" charset="-122"/>
              <a:ea typeface="黑体" panose="02010609060101010101" pitchFamily="49" charset="-122"/>
            </a:endParaRPr>
          </a:p>
        </p:txBody>
      </p:sp>
      <p:pic>
        <p:nvPicPr>
          <p:cNvPr id="235" name="图像" descr="图像"/>
          <p:cNvPicPr>
            <a:picLocks noChangeAspect="1"/>
          </p:cNvPicPr>
          <p:nvPr/>
        </p:nvPicPr>
        <p:blipFill>
          <a:blip r:embed="rId2" cstate="print"/>
          <a:stretch>
            <a:fillRect/>
          </a:stretch>
        </p:blipFill>
        <p:spPr>
          <a:xfrm>
            <a:off x="5447018" y="1007042"/>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43019" y="7131871"/>
            <a:ext cx="17393817"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sp>
        <p:nvSpPr>
          <p:cNvPr id="2" name="矩形 1">
            <a:extLst>
              <a:ext uri="{FF2B5EF4-FFF2-40B4-BE49-F238E27FC236}">
                <a16:creationId xmlns="" xmlns:a16="http://schemas.microsoft.com/office/drawing/2014/main" id="{E7D450A9-102F-4485-8A00-FD15168544AE}"/>
              </a:ext>
            </a:extLst>
          </p:cNvPr>
          <p:cNvSpPr/>
          <p:nvPr/>
        </p:nvSpPr>
        <p:spPr>
          <a:xfrm>
            <a:off x="2642873" y="3199871"/>
            <a:ext cx="19098253" cy="4154984"/>
          </a:xfrm>
          <a:prstGeom prst="rect">
            <a:avLst/>
          </a:prstGeom>
        </p:spPr>
        <p:txBody>
          <a:bodyPr wrap="square">
            <a:spAutoFit/>
          </a:bodyPr>
          <a:lstStyle/>
          <a:p>
            <a:pPr algn="l"/>
            <a:r>
              <a:rPr lang="zh-CN" altLang="en-US" sz="4400" smtClean="0">
                <a:solidFill>
                  <a:schemeClr val="bg1"/>
                </a:solidFill>
              </a:rPr>
              <a:t>构件图是</a:t>
            </a:r>
            <a:r>
              <a:rPr lang="en-US" sz="4400" smtClean="0">
                <a:solidFill>
                  <a:schemeClr val="bg1"/>
                </a:solidFill>
              </a:rPr>
              <a:t>UML</a:t>
            </a:r>
            <a:r>
              <a:rPr lang="zh-CN" altLang="en-US" sz="4400" smtClean="0">
                <a:solidFill>
                  <a:schemeClr val="bg1"/>
                </a:solidFill>
              </a:rPr>
              <a:t>中用来表示物理实现单元的视图之一（另一种视图是部署图）。</a:t>
            </a:r>
          </a:p>
          <a:p>
            <a:pPr algn="l"/>
            <a:r>
              <a:rPr lang="zh-CN" altLang="en-US" sz="4400" smtClean="0">
                <a:solidFill>
                  <a:schemeClr val="bg1"/>
                </a:solidFill>
              </a:rPr>
              <a:t>构件图中通常包含</a:t>
            </a:r>
            <a:r>
              <a:rPr lang="en-US" sz="4400" smtClean="0">
                <a:solidFill>
                  <a:schemeClr val="bg1"/>
                </a:solidFill>
              </a:rPr>
              <a:t>3</a:t>
            </a:r>
            <a:r>
              <a:rPr lang="zh-CN" altLang="en-US" sz="4400" smtClean="0">
                <a:solidFill>
                  <a:schemeClr val="bg1"/>
                </a:solidFill>
              </a:rPr>
              <a:t>种元素，即构件、接口和依赖关系。构件图通过这些元素描述了系统的各种构件及其之间的相互依赖关系，以及构件的接口和调用关系。每个构件实现了一些接口，并使用另外一些接口。如果构件间的依赖关系与接口有关，那么可以被具有同样接口的其他构件替换。</a:t>
            </a:r>
            <a:endParaRPr lang="zh-CN" altLang="en-US" sz="4400">
              <a:solidFill>
                <a:schemeClr val="bg1"/>
              </a:solidFill>
            </a:endParaRPr>
          </a:p>
        </p:txBody>
      </p:sp>
    </p:spTree>
    <p:extLst>
      <p:ext uri="{BB962C8B-B14F-4D97-AF65-F5344CB8AC3E}">
        <p14:creationId xmlns:p14="http://schemas.microsoft.com/office/powerpoint/2010/main" xmlns="" val="9683670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309112" y="2347210"/>
            <a:ext cx="6691887" cy="78585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6200">
                <a:solidFill>
                  <a:srgbClr val="FFFFFF"/>
                </a:solidFill>
              </a:defRPr>
            </a:lvl1pPr>
          </a:lstStyle>
          <a:p>
            <a:pPr eaLnBrk="1" hangingPunct="1"/>
            <a:r>
              <a:rPr lang="zh-CN" altLang="en-US" sz="3600" smtClean="0"/>
              <a:t>图为一个用</a:t>
            </a:r>
            <a:r>
              <a:rPr lang="en-US" sz="3600" smtClean="0"/>
              <a:t>Java</a:t>
            </a:r>
            <a:r>
              <a:rPr lang="zh-CN" altLang="en-US" sz="3600" smtClean="0"/>
              <a:t>语言缩写的绘图程序的简单构件图。在这个系统中，主程序类</a:t>
            </a:r>
            <a:r>
              <a:rPr lang="en-US" sz="3600" smtClean="0"/>
              <a:t>main</a:t>
            </a:r>
            <a:r>
              <a:rPr lang="zh-CN" altLang="en-US" sz="3600" smtClean="0"/>
              <a:t>类放在</a:t>
            </a:r>
            <a:r>
              <a:rPr lang="en-US" sz="3600" smtClean="0"/>
              <a:t>Main.java</a:t>
            </a:r>
            <a:r>
              <a:rPr lang="zh-CN" altLang="en-US" sz="3600" smtClean="0"/>
              <a:t>中实现，父类</a:t>
            </a:r>
            <a:r>
              <a:rPr lang="en-US" sz="3600" smtClean="0"/>
              <a:t>Shape</a:t>
            </a:r>
            <a:r>
              <a:rPr lang="zh-CN" altLang="en-US" sz="3600" smtClean="0"/>
              <a:t>类放在</a:t>
            </a:r>
            <a:r>
              <a:rPr lang="en-US" sz="3600" smtClean="0"/>
              <a:t>Shape.java</a:t>
            </a:r>
            <a:r>
              <a:rPr lang="zh-CN" altLang="en-US" sz="3600" smtClean="0"/>
              <a:t>中。而由</a:t>
            </a:r>
            <a:r>
              <a:rPr lang="en-US" sz="3600" smtClean="0"/>
              <a:t>shape</a:t>
            </a:r>
            <a:r>
              <a:rPr lang="zh-CN" altLang="en-US" sz="3600" smtClean="0"/>
              <a:t>派生的画三角形的类</a:t>
            </a:r>
            <a:r>
              <a:rPr lang="en-US" sz="3600" smtClean="0"/>
              <a:t>Trinagle</a:t>
            </a:r>
            <a:r>
              <a:rPr lang="zh-CN" altLang="en-US" sz="3600" smtClean="0"/>
              <a:t>类放在</a:t>
            </a:r>
            <a:r>
              <a:rPr lang="en-US" sz="3600" smtClean="0"/>
              <a:t>Trinagle.java</a:t>
            </a:r>
            <a:r>
              <a:rPr lang="zh-CN" altLang="en-US" sz="3600" smtClean="0"/>
              <a:t>中；画矩形的类</a:t>
            </a:r>
            <a:r>
              <a:rPr lang="en-US" sz="3600" smtClean="0"/>
              <a:t>Rectangle</a:t>
            </a:r>
            <a:r>
              <a:rPr lang="zh-CN" altLang="en-US" sz="3600" smtClean="0"/>
              <a:t>类放在</a:t>
            </a:r>
            <a:r>
              <a:rPr lang="en-US" sz="3600" smtClean="0"/>
              <a:t>Rectangle.java</a:t>
            </a:r>
            <a:r>
              <a:rPr lang="zh-CN" altLang="en-US" sz="3600" smtClean="0"/>
              <a:t>中；画正方形的类</a:t>
            </a:r>
            <a:r>
              <a:rPr lang="en-US" sz="3600" smtClean="0"/>
              <a:t>Square</a:t>
            </a:r>
            <a:r>
              <a:rPr lang="zh-CN" altLang="en-US" sz="3600" smtClean="0"/>
              <a:t>类放在</a:t>
            </a:r>
            <a:r>
              <a:rPr lang="en-US" sz="3600" smtClean="0"/>
              <a:t>Square.java</a:t>
            </a:r>
            <a:r>
              <a:rPr lang="zh-CN" altLang="en-US" sz="3600" smtClean="0"/>
              <a:t>中；画线的类</a:t>
            </a:r>
            <a:r>
              <a:rPr lang="en-US" sz="3600" smtClean="0"/>
              <a:t>Line</a:t>
            </a:r>
            <a:r>
              <a:rPr lang="zh-CN" altLang="en-US" sz="3600" smtClean="0"/>
              <a:t>类放在</a:t>
            </a:r>
            <a:r>
              <a:rPr lang="en-US" sz="3600" smtClean="0"/>
              <a:t>Line.java</a:t>
            </a:r>
            <a:r>
              <a:rPr lang="zh-CN" altLang="en-US" sz="3600" smtClean="0"/>
              <a:t>中。把编译、链接和执行时上述构件之间的依赖关系放在一个构件图中</a:t>
            </a:r>
            <a:endParaRPr lang="zh-CN" altLang="en-US" sz="3600" dirty="0">
              <a:solidFill>
                <a:schemeClr val="bg1"/>
              </a:solidFill>
              <a:latin typeface="微软雅黑" panose="020B0503020204020204" pitchFamily="34" charset="-122"/>
              <a:ea typeface="黑体" panose="02010609060101010101" pitchFamily="49" charset="-122"/>
            </a:endParaRPr>
          </a:p>
        </p:txBody>
      </p:sp>
      <p:pic>
        <p:nvPicPr>
          <p:cNvPr id="236" name="logo-极客营1副本.png" descr="logo-极客营1副本.png"/>
          <p:cNvPicPr>
            <a:picLocks noChangeAspect="1"/>
          </p:cNvPicPr>
          <p:nvPr/>
        </p:nvPicPr>
        <p:blipFill>
          <a:blip r:embed="rId2"/>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43019" y="7131871"/>
            <a:ext cx="17393817"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pic>
        <p:nvPicPr>
          <p:cNvPr id="2" name="Picture 2"/>
          <p:cNvPicPr>
            <a:picLocks noChangeAspect="1" noChangeArrowheads="1"/>
          </p:cNvPicPr>
          <p:nvPr/>
        </p:nvPicPr>
        <p:blipFill>
          <a:blip r:embed="rId3"/>
          <a:srcRect/>
          <a:stretch>
            <a:fillRect/>
          </a:stretch>
        </p:blipFill>
        <p:spPr bwMode="auto">
          <a:xfrm>
            <a:off x="8743950" y="1985963"/>
            <a:ext cx="15022439" cy="7729537"/>
          </a:xfrm>
          <a:prstGeom prst="rect">
            <a:avLst/>
          </a:prstGeom>
          <a:noFill/>
          <a:ln w="9525">
            <a:noFill/>
            <a:miter lim="800000"/>
            <a:headEnd/>
            <a:tailEnd/>
          </a:ln>
          <a:effectLst/>
        </p:spPr>
      </p:pic>
    </p:spTree>
    <p:extLst>
      <p:ext uri="{BB962C8B-B14F-4D97-AF65-F5344CB8AC3E}">
        <p14:creationId xmlns:p14="http://schemas.microsoft.com/office/powerpoint/2010/main" xmlns="" val="245949310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2194266" y="2132532"/>
            <a:ext cx="3193560" cy="396114"/>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823462" y="1347086"/>
            <a:ext cx="15688683" cy="592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zh-CN" altLang="en-US" sz="6600" smtClean="0">
                <a:solidFill>
                  <a:schemeClr val="bg1"/>
                </a:solidFill>
              </a:rPr>
              <a:t>构件介绍</a:t>
            </a:r>
            <a:endParaRPr lang="zh-CN" altLang="en-US" sz="6600" dirty="0">
              <a:solidFill>
                <a:schemeClr val="bg1"/>
              </a:solidFill>
              <a:latin typeface="微软雅黑" panose="020B0503020204020204" pitchFamily="34" charset="-122"/>
              <a:ea typeface="黑体" panose="02010609060101010101" pitchFamily="49" charset="-122"/>
            </a:endParaRPr>
          </a:p>
        </p:txBody>
      </p:sp>
      <p:pic>
        <p:nvPicPr>
          <p:cNvPr id="235" name="图像" descr="图像"/>
          <p:cNvPicPr>
            <a:picLocks noChangeAspect="1"/>
          </p:cNvPicPr>
          <p:nvPr/>
        </p:nvPicPr>
        <p:blipFill>
          <a:blip r:embed="rId2" cstate="print"/>
          <a:stretch>
            <a:fillRect/>
          </a:stretch>
        </p:blipFill>
        <p:spPr>
          <a:xfrm>
            <a:off x="5627574" y="1244805"/>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43019" y="7131871"/>
            <a:ext cx="17393817"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sp>
        <p:nvSpPr>
          <p:cNvPr id="2" name="矩形 1">
            <a:extLst>
              <a:ext uri="{FF2B5EF4-FFF2-40B4-BE49-F238E27FC236}">
                <a16:creationId xmlns="" xmlns:a16="http://schemas.microsoft.com/office/drawing/2014/main" id="{E7D450A9-102F-4485-8A00-FD15168544AE}"/>
              </a:ext>
            </a:extLst>
          </p:cNvPr>
          <p:cNvSpPr/>
          <p:nvPr/>
        </p:nvSpPr>
        <p:spPr>
          <a:xfrm>
            <a:off x="2344190" y="3667443"/>
            <a:ext cx="16560472" cy="3970318"/>
          </a:xfrm>
          <a:prstGeom prst="rect">
            <a:avLst/>
          </a:prstGeom>
        </p:spPr>
        <p:txBody>
          <a:bodyPr wrap="square">
            <a:spAutoFit/>
          </a:bodyPr>
          <a:lstStyle/>
          <a:p>
            <a:pPr algn="l"/>
            <a:r>
              <a:rPr lang="zh-CN" altLang="en-US" sz="3600" smtClean="0">
                <a:solidFill>
                  <a:schemeClr val="bg1"/>
                </a:solidFill>
              </a:rPr>
              <a:t>构件或称组件，是系统中可替换的物理部分，它遵从一组接口并且提供了这些接口实现。</a:t>
            </a:r>
          </a:p>
          <a:p>
            <a:pPr algn="l"/>
            <a:r>
              <a:rPr lang="zh-CN" altLang="en-US" sz="3600" smtClean="0">
                <a:solidFill>
                  <a:schemeClr val="bg1"/>
                </a:solidFill>
              </a:rPr>
              <a:t>通俗地说，构件是软件复用的基本物理实现单元，是类、接口等逻辑元素打包而形成的物理模块，它通常是开发环境中的实现性文件。构件隐藏了内部的实现，对外提供一组外部接口。构件的大小是不可变的，例如源文件、实现子系统、动态链接库、</a:t>
            </a:r>
            <a:r>
              <a:rPr lang="en-US" sz="3600" smtClean="0">
                <a:solidFill>
                  <a:schemeClr val="bg1"/>
                </a:solidFill>
              </a:rPr>
              <a:t>JavaBean</a:t>
            </a:r>
            <a:r>
              <a:rPr lang="zh-CN" altLang="en-US" sz="3600" smtClean="0">
                <a:solidFill>
                  <a:schemeClr val="bg1"/>
                </a:solidFill>
              </a:rPr>
              <a:t>等都是一种构件。</a:t>
            </a:r>
          </a:p>
          <a:p>
            <a:pPr algn="l"/>
            <a:r>
              <a:rPr lang="en-US" sz="3600" smtClean="0">
                <a:solidFill>
                  <a:schemeClr val="bg1"/>
                </a:solidFill>
              </a:rPr>
              <a:t>	</a:t>
            </a:r>
            <a:r>
              <a:rPr lang="zh-CN" altLang="en-US" sz="3600" smtClean="0">
                <a:solidFill>
                  <a:schemeClr val="bg1"/>
                </a:solidFill>
              </a:rPr>
              <a:t>每个构件都有一个构件名，它可以是简单名，也可以是路径名</a:t>
            </a:r>
            <a:endParaRPr lang="zh-CN" altLang="en-US" sz="3600">
              <a:solidFill>
                <a:schemeClr val="bg1"/>
              </a:solidFill>
            </a:endParaRPr>
          </a:p>
        </p:txBody>
      </p:sp>
      <p:pic>
        <p:nvPicPr>
          <p:cNvPr id="2050" name="Picture 2"/>
          <p:cNvPicPr>
            <a:picLocks noChangeAspect="1" noChangeArrowheads="1"/>
          </p:cNvPicPr>
          <p:nvPr/>
        </p:nvPicPr>
        <p:blipFill>
          <a:blip r:embed="rId4"/>
          <a:srcRect/>
          <a:stretch>
            <a:fillRect/>
          </a:stretch>
        </p:blipFill>
        <p:spPr bwMode="auto">
          <a:xfrm>
            <a:off x="7505700" y="8143875"/>
            <a:ext cx="4343400" cy="2171700"/>
          </a:xfrm>
          <a:prstGeom prst="rect">
            <a:avLst/>
          </a:prstGeom>
          <a:noFill/>
          <a:ln w="9525">
            <a:noFill/>
            <a:miter lim="800000"/>
            <a:headEnd/>
            <a:tailEnd/>
          </a:ln>
          <a:effectLst/>
        </p:spPr>
      </p:pic>
    </p:spTree>
    <p:extLst>
      <p:ext uri="{BB962C8B-B14F-4D97-AF65-F5344CB8AC3E}">
        <p14:creationId xmlns:p14="http://schemas.microsoft.com/office/powerpoint/2010/main" xmlns="" val="245949310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2194266" y="2132532"/>
            <a:ext cx="3193560" cy="396114"/>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823462" y="1347086"/>
            <a:ext cx="15688683" cy="592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zh-CN" altLang="en-US" sz="6600" dirty="0" smtClean="0">
                <a:solidFill>
                  <a:schemeClr val="bg1"/>
                </a:solidFill>
                <a:latin typeface="微软雅黑" panose="020B0503020204020204" pitchFamily="34" charset="-122"/>
                <a:ea typeface="黑体" panose="02010609060101010101" pitchFamily="49" charset="-122"/>
              </a:rPr>
              <a:t>实例</a:t>
            </a:r>
            <a:endParaRPr lang="zh-CN" altLang="en-US" sz="6600" dirty="0">
              <a:solidFill>
                <a:schemeClr val="bg1"/>
              </a:solidFill>
              <a:latin typeface="微软雅黑" panose="020B0503020204020204" pitchFamily="34" charset="-122"/>
              <a:ea typeface="黑体" panose="02010609060101010101" pitchFamily="49" charset="-122"/>
            </a:endParaRPr>
          </a:p>
        </p:txBody>
      </p:sp>
      <p:pic>
        <p:nvPicPr>
          <p:cNvPr id="235" name="图像" descr="图像"/>
          <p:cNvPicPr>
            <a:picLocks noChangeAspect="1"/>
          </p:cNvPicPr>
          <p:nvPr/>
        </p:nvPicPr>
        <p:blipFill>
          <a:blip r:embed="rId2" cstate="print"/>
          <a:stretch>
            <a:fillRect/>
          </a:stretch>
        </p:blipFill>
        <p:spPr>
          <a:xfrm>
            <a:off x="5627574" y="1244805"/>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43019" y="7131871"/>
            <a:ext cx="17393817"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pic>
        <p:nvPicPr>
          <p:cNvPr id="3074" name="Picture 2" descr="https://img-blog.csdnimg.cn/1af3c1977b3f4e52a8b7339ce6f56aef.png?x-oss-process=image/watermark,type_d3F5LXplbmhlaQ,shadow_50,text_Q1NETiBAY2hscw==,size_20,color_FFFFFF,t_70,g_se,x_16"/>
          <p:cNvPicPr>
            <a:picLocks noChangeAspect="1" noChangeArrowheads="1"/>
          </p:cNvPicPr>
          <p:nvPr/>
        </p:nvPicPr>
        <p:blipFill>
          <a:blip r:embed="rId4"/>
          <a:srcRect/>
          <a:stretch>
            <a:fillRect/>
          </a:stretch>
        </p:blipFill>
        <p:spPr bwMode="auto">
          <a:xfrm>
            <a:off x="2566220" y="1997308"/>
            <a:ext cx="18700954" cy="11341859"/>
          </a:xfrm>
          <a:prstGeom prst="rect">
            <a:avLst/>
          </a:prstGeom>
          <a:noFill/>
        </p:spPr>
      </p:pic>
    </p:spTree>
    <p:extLst>
      <p:ext uri="{BB962C8B-B14F-4D97-AF65-F5344CB8AC3E}">
        <p14:creationId xmlns:p14="http://schemas.microsoft.com/office/powerpoint/2010/main" xmlns="" val="2459493101"/>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2960</TotalTime>
  <Words>705</Words>
  <Application>Microsoft Office PowerPoint</Application>
  <PresentationFormat>自定义</PresentationFormat>
  <Paragraphs>50</Paragraphs>
  <Slides>11</Slides>
  <Notes>2</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White</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wcq0709</dc:creator>
  <cp:lastModifiedBy>DELL</cp:lastModifiedBy>
  <cp:revision>65</cp:revision>
  <dcterms:modified xsi:type="dcterms:W3CDTF">2023-04-09T14:38:36Z</dcterms:modified>
</cp:coreProperties>
</file>