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69" r:id="rId4"/>
    <p:sldId id="282" r:id="rId6"/>
    <p:sldId id="271" r:id="rId7"/>
    <p:sldId id="272" r:id="rId8"/>
    <p:sldId id="273" r:id="rId9"/>
    <p:sldId id="283" r:id="rId10"/>
    <p:sldId id="264" r:id="rId11"/>
    <p:sldId id="275" r:id="rId12"/>
    <p:sldId id="284" r:id="rId13"/>
    <p:sldId id="276" r:id="rId14"/>
    <p:sldId id="285" r:id="rId15"/>
    <p:sldId id="277" r:id="rId16"/>
    <p:sldId id="286" r:id="rId17"/>
    <p:sldId id="278" r:id="rId18"/>
    <p:sldId id="279" r:id="rId19"/>
    <p:sldId id="265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8"/>
        <p:guide pos="387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charset="-122"/>
              </a:rPr>
            </a:fld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charset="-122"/>
              </a:rPr>
            </a:fld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charset="-122"/>
              </a:rPr>
            </a:fld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54C05-12C6-4ED5-8C42-25DA65BDD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-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8522629" y="2918520"/>
            <a:ext cx="2192395" cy="361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0" cap="none" spc="0" dirty="0">
                <a:ln w="0"/>
                <a:solidFill>
                  <a:srgbClr val="6BB241"/>
                </a:solidFill>
                <a:effectLst>
                  <a:reflection blurRad="6350" stA="53000" endA="300" endPos="35500" dir="5400000" sy="-90000" algn="bl" rotWithShape="0"/>
                </a:effectLst>
                <a:latin typeface="+mn-ea"/>
              </a:rPr>
              <a:t>Machine Learning</a:t>
            </a:r>
            <a:endParaRPr lang="zh-CN" altLang="en-US" sz="2000" b="0" cap="none" spc="0" dirty="0">
              <a:ln w="0"/>
              <a:solidFill>
                <a:srgbClr val="6BB241"/>
              </a:solidFill>
              <a:effectLst>
                <a:reflection blurRad="6350" stA="53000" endA="300" endPos="35500" dir="5400000" sy="-90000" algn="bl" rotWithShape="0"/>
              </a:effectLst>
              <a:latin typeface="+mn-ea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487474" y="1608954"/>
            <a:ext cx="4334713" cy="25241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r>
              <a:rPr lang="en-US" altLang="zh-CN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endParaRPr lang="en-US" altLang="zh-C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200000"/>
              </a:lnSpc>
            </a:pPr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4" name="Picture 10" descr="建筑摄影|南京林业大学图书馆|摄影|环境/建筑摄影|建筑摄影师曜有光 - 原创作品 - 站酷 (ZCOOL)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41"/>
          <a:stretch>
            <a:fillRect/>
          </a:stretch>
        </p:blipFill>
        <p:spPr bwMode="auto">
          <a:xfrm>
            <a:off x="0" y="-27384"/>
            <a:ext cx="7324232" cy="69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0" name="图形 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474" y="815805"/>
            <a:ext cx="2311467" cy="540000"/>
          </a:xfrm>
          <a:prstGeom prst="rect">
            <a:avLst/>
          </a:prstGeom>
        </p:spPr>
      </p:pic>
      <p:sp>
        <p:nvSpPr>
          <p:cNvPr id="1757" name="矩形 1756"/>
          <p:cNvSpPr/>
          <p:nvPr userDrawn="1"/>
        </p:nvSpPr>
        <p:spPr>
          <a:xfrm>
            <a:off x="8465305" y="4797152"/>
            <a:ext cx="2364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信息科学技术学院 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张礼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封面-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9306000" y="2820932"/>
            <a:ext cx="1124539" cy="2474082"/>
          </a:xfrm>
          <a:prstGeom prst="rect">
            <a:avLst/>
          </a:prstGeom>
          <a:ln>
            <a:noFill/>
          </a:ln>
        </p:spPr>
        <p:txBody>
          <a:bodyPr vert="eaVert"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36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前往下一站               </a:t>
            </a:r>
            <a:endParaRPr lang="zh-CN" altLang="en-US" sz="3600" b="1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4" name="Picture 10" descr="建筑摄影|南京林业大学图书馆|摄影|环境/建筑摄影|建筑摄影师曜有光 - 原创作品 - 站酷 (ZCOOL)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41"/>
          <a:stretch>
            <a:fillRect/>
          </a:stretch>
        </p:blipFill>
        <p:spPr bwMode="auto">
          <a:xfrm>
            <a:off x="0" y="-27384"/>
            <a:ext cx="7324232" cy="69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0" name="图形 2"/>
          <p:cNvPicPr>
            <a:picLocks noChangeAspect="1"/>
          </p:cNvPicPr>
          <p:nvPr userDrawn="1"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474" y="815805"/>
            <a:ext cx="3243819" cy="7578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87335" y="3625850"/>
            <a:ext cx="3810000" cy="859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第四章 对数几率回归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>
            <p:custDataLst>
              <p:tags r:id="rId1"/>
            </p:custDataLst>
          </p:nvPr>
        </p:nvSpPr>
        <p:spPr>
          <a:xfrm>
            <a:off x="2595473" y="3489467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01 </a:t>
            </a:r>
            <a:r>
              <a:rPr lang="en-US" altLang="zh-CN" sz="40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  </a:t>
            </a:r>
            <a:r>
              <a:rPr lang="zh-CN" altLang="en-US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分类问题</a:t>
            </a:r>
            <a:endParaRPr lang="zh-CN" altLang="en-US" sz="36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02   </a:t>
            </a:r>
            <a:r>
              <a:rPr lang="zh-CN" altLang="en-US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广义线性模型</a:t>
            </a:r>
            <a:endParaRPr lang="zh-CN" altLang="en-US" sz="36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5033"/>
            <a:ext cx="6297591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03    </a:t>
            </a:r>
            <a:r>
              <a: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对数几率回归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3029495" y="4380214"/>
            <a:ext cx="574601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charset="-122"/>
              </a:rPr>
              <a:t>04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charset="-122"/>
                <a:sym typeface="+mn-ea"/>
              </a:rPr>
              <a:t>对数几率回归求解</a:t>
            </a:r>
            <a:endParaRPr lang="zh-CN" altLang="en-US" sz="3600" dirty="0">
              <a:latin typeface="Impact" panose="020B080603090205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800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9525" y="200025"/>
            <a:ext cx="9191625" cy="6457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Sigmoid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196975" y="1599565"/>
                <a:ext cx="4899660" cy="4547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zh-CN" sz="2400" dirty="0">
                    <a:latin typeface="+mj-ea"/>
                    <a:ea typeface="+mj-ea"/>
                    <a:cs typeface="Euclid" panose="02020503060505020303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𝑧</m:t>
                    </m:r>
                  </m:oMath>
                </a14:m>
                <a:r>
                  <a:rPr lang="zh-CN" altLang="zh-CN" sz="2400" dirty="0">
                    <a:latin typeface="+mj-ea"/>
                    <a:ea typeface="+mj-ea"/>
                    <a:cs typeface="Euclid" panose="02020503060505020303" pitchFamily="18" charset="0"/>
                  </a:rPr>
                  <a:t>进行逻辑变换</a:t>
                </a:r>
                <a:r>
                  <a:rPr lang="zh-CN" altLang="en-US" sz="2400" dirty="0">
                    <a:latin typeface="+mj-ea"/>
                    <a:ea typeface="+mj-ea"/>
                    <a:cs typeface="Euclid" panose="02020503060505020303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zh-CN" altLang="zh-CN" sz="2400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 algn="di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Euclid" panose="02020503060505020303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Euclid" panose="02020503060505020303" pitchFamily="18" charset="0"/>
                              </a:rPr>
                              <m:t>′(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Euclid" panose="02020503060505020303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Euclid" panose="02020503060505020303" pitchFamily="18" charset="0"/>
                              </a:rPr>
                              <m:t>)=(</m:t>
                            </m:r>
                            <m:f>
                              <m:f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)′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)(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))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+mj-ea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975" y="1599565"/>
                <a:ext cx="4899660" cy="45478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timgsa.baidu.com/timg?image&amp;quality=80&amp;size=b9999_10000&amp;sec=1560224252523&amp;di=89edc2db22ac61e0bec78e94841947d1&amp;imgtype=0&amp;src=http%3A%2F%2Fs3.51cto.com%2Fwyfs02%2FM01%2F9B%2F19%2FwKiom1leAYyycx-4AABa3N7yDZQ5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976120"/>
            <a:ext cx="5684520" cy="37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878759" y="5363942"/>
                <a:ext cx="8722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Euclid" panose="02020503060505020303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Euclid" panose="02020503060505020303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Euclid" panose="02020503060505020303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759" y="5363942"/>
                <a:ext cx="87222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2" t="-21" r="64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800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2705" y="156845"/>
            <a:ext cx="9086850" cy="6543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>
            <p:custDataLst>
              <p:tags r:id="rId1"/>
            </p:custDataLst>
          </p:nvPr>
        </p:nvSpPr>
        <p:spPr>
          <a:xfrm>
            <a:off x="2595473" y="4286392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01 </a:t>
            </a:r>
            <a:r>
              <a:rPr lang="en-US" altLang="zh-CN" sz="40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  </a:t>
            </a:r>
            <a:r>
              <a:rPr lang="zh-CN" altLang="en-US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分类问题</a:t>
            </a:r>
            <a:endParaRPr lang="zh-CN" altLang="en-US" sz="36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02   </a:t>
            </a:r>
            <a:r>
              <a:rPr lang="zh-CN" altLang="en-US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广义线性模型</a:t>
            </a:r>
            <a:endParaRPr lang="zh-CN" altLang="en-US" sz="36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5033"/>
            <a:ext cx="6297591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03    </a:t>
            </a:r>
            <a:r>
              <a:rPr lang="zh-CN" altLang="en-US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对数几率回归</a:t>
            </a:r>
            <a:endParaRPr lang="zh-CN" altLang="en-US" sz="36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3029495" y="4380214"/>
            <a:ext cx="574601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04    </a:t>
            </a:r>
            <a:r>
              <a: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  <a:sym typeface="+mn-ea"/>
              </a:rPr>
              <a:t>对数几率回归求解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advTm="8005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6400" y="328295"/>
            <a:ext cx="8839200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85595" y="257175"/>
            <a:ext cx="9020175" cy="63436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charset="-122"/>
              </a:rPr>
              <a:t>01 </a:t>
            </a:r>
            <a:r>
              <a:rPr lang="en-US" altLang="zh-CN" sz="4000" dirty="0">
                <a:latin typeface="Impact" panose="020B0806030902050204" pitchFamily="34" charset="0"/>
                <a:ea typeface="微软雅黑" panose="020B0503020204020204" charset="-122"/>
              </a:rPr>
              <a:t> </a:t>
            </a:r>
            <a:r>
              <a:rPr lang="en-US" altLang="zh-CN" sz="3600" dirty="0">
                <a:latin typeface="Impact" panose="020B0806030902050204" pitchFamily="34" charset="0"/>
                <a:ea typeface="微软雅黑" panose="020B0503020204020204" charset="-122"/>
              </a:rPr>
              <a:t>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charset="-122"/>
              </a:rPr>
              <a:t>分类问题</a:t>
            </a:r>
            <a:endParaRPr lang="en-US" altLang="zh-CN" sz="3600" dirty="0"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charset="-122"/>
              </a:rPr>
              <a:t>02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charset="-122"/>
              </a:rPr>
              <a:t>广义线性模型</a:t>
            </a:r>
            <a:endParaRPr lang="zh-CN" altLang="en-US" sz="3600" dirty="0"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5033"/>
            <a:ext cx="6297591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charset="-122"/>
              </a:rPr>
              <a:t>03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charset="-122"/>
              </a:rPr>
              <a:t>对数几率回归</a:t>
            </a:r>
            <a:endParaRPr lang="zh-CN" altLang="en-US" sz="3600" dirty="0"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3029495" y="4380214"/>
            <a:ext cx="574601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charset="-122"/>
              </a:rPr>
              <a:t>04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charset="-122"/>
                <a:sym typeface="+mn-ea"/>
              </a:rPr>
              <a:t>对数几率回归求解</a:t>
            </a:r>
            <a:endParaRPr lang="zh-CN" altLang="en-US" sz="3600" dirty="0">
              <a:latin typeface="Impact" panose="020B080603090205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800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>
            <p:custDataLst>
              <p:tags r:id="rId1"/>
            </p:custDataLst>
          </p:nvPr>
        </p:nvSpPr>
        <p:spPr>
          <a:xfrm>
            <a:off x="2691358" y="1892442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01 </a:t>
            </a: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分类问题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charset="-122"/>
              </a:rPr>
              <a:t>02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charset="-122"/>
              </a:rPr>
              <a:t>广义线性模型</a:t>
            </a:r>
            <a:endParaRPr lang="zh-CN" altLang="en-US" sz="3600" dirty="0"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5033"/>
            <a:ext cx="6297591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charset="-122"/>
              </a:rPr>
              <a:t>03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charset="-122"/>
              </a:rPr>
              <a:t>对数几率回归</a:t>
            </a:r>
            <a:endParaRPr lang="zh-CN" altLang="en-US" sz="3600" dirty="0"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3029495" y="4380214"/>
            <a:ext cx="574601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charset="-122"/>
              </a:rPr>
              <a:t>04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charset="-122"/>
                <a:sym typeface="+mn-ea"/>
              </a:rPr>
              <a:t>对数几率回归求解</a:t>
            </a:r>
            <a:endParaRPr lang="zh-CN" altLang="en-US" sz="3600" dirty="0">
              <a:latin typeface="Impact" panose="020B080603090205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800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849266" y="1690504"/>
            <a:ext cx="8995046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charset="-122"/>
              </a:rPr>
              <a:t>监督学习的最主要类型</a:t>
            </a:r>
            <a:endParaRPr lang="en-US" altLang="zh-CN" sz="3200" b="1" dirty="0">
              <a:solidFill>
                <a:srgbClr val="FF0000"/>
              </a:solidFill>
              <a:ea typeface="微软雅黑" panose="020B0503020204020204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charset="-122"/>
              </a:rPr>
              <a:t>分类（</a:t>
            </a:r>
            <a:r>
              <a:rPr lang="en-US" altLang="zh-CN" sz="2800" dirty="0">
                <a:ea typeface="微软雅黑" panose="020B0503020204020204" charset="-122"/>
              </a:rPr>
              <a:t>Classification</a:t>
            </a:r>
            <a:r>
              <a:rPr lang="zh-CN" altLang="en-US" sz="2800" dirty="0">
                <a:ea typeface="微软雅黑" panose="020B0503020204020204" charset="-122"/>
              </a:rPr>
              <a:t>）</a:t>
            </a:r>
            <a:endParaRPr lang="en-US" altLang="zh-CN" sz="2800" dirty="0">
              <a:ea typeface="微软雅黑" panose="020B050302020402020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charset="-122"/>
              </a:rPr>
              <a:t>身高</a:t>
            </a:r>
            <a:r>
              <a:rPr lang="en-US" altLang="zh-CN" sz="2800" dirty="0">
                <a:ea typeface="微软雅黑" panose="020B0503020204020204" charset="-122"/>
              </a:rPr>
              <a:t>1.85m</a:t>
            </a:r>
            <a:r>
              <a:rPr lang="zh-CN" altLang="en-US" sz="2800" dirty="0">
                <a:ea typeface="微软雅黑" panose="020B0503020204020204" charset="-122"/>
              </a:rPr>
              <a:t>，体重</a:t>
            </a:r>
            <a:r>
              <a:rPr lang="en-US" altLang="zh-CN" sz="2800" dirty="0">
                <a:ea typeface="微软雅黑" panose="020B0503020204020204" charset="-122"/>
              </a:rPr>
              <a:t>100kg</a:t>
            </a:r>
            <a:r>
              <a:rPr lang="zh-CN" altLang="en-US" sz="2800" dirty="0">
                <a:ea typeface="微软雅黑" panose="020B0503020204020204" charset="-122"/>
              </a:rPr>
              <a:t>的男人穿什么尺码的</a:t>
            </a:r>
            <a:r>
              <a:rPr lang="en-US" altLang="zh-CN" sz="2800" dirty="0">
                <a:ea typeface="微软雅黑" panose="020B0503020204020204" charset="-122"/>
              </a:rPr>
              <a:t>T</a:t>
            </a:r>
            <a:r>
              <a:rPr lang="zh-CN" altLang="en-US" sz="2800" dirty="0">
                <a:ea typeface="微软雅黑" panose="020B0503020204020204" charset="-122"/>
              </a:rPr>
              <a:t>恤？</a:t>
            </a:r>
            <a:endParaRPr lang="en-US" altLang="zh-CN" sz="2800" dirty="0">
              <a:ea typeface="微软雅黑" panose="020B050302020402020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charset="-122"/>
              </a:rPr>
              <a:t>根据肿瘤的体积、患者的年龄来判断良性或恶性？</a:t>
            </a:r>
            <a:endParaRPr lang="en-US" altLang="zh-CN" sz="2800" dirty="0">
              <a:ea typeface="微软雅黑" panose="020B050302020402020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charset="-122"/>
              </a:rPr>
              <a:t>根据用户的年龄、职业、存款数量来判断信用卡是否会违约？</a:t>
            </a:r>
            <a:endParaRPr lang="en-US" altLang="zh-CN" sz="2800" dirty="0">
              <a:ea typeface="微软雅黑" panose="020B0503020204020204" charset="-122"/>
            </a:endParaRPr>
          </a:p>
          <a:p>
            <a:pPr lvl="1" indent="0" eaLnBrk="1" hangingPunct="1">
              <a:spcBef>
                <a:spcPct val="50000"/>
              </a:spcBef>
              <a:defRPr/>
            </a:pPr>
            <a:endParaRPr lang="en-US" altLang="zh-CN" sz="2800" dirty="0">
              <a:ea typeface="微软雅黑" panose="020B0503020204020204" charset="-122"/>
            </a:endParaRPr>
          </a:p>
          <a:p>
            <a:pPr lvl="1" indent="0" eaLnBrk="1" hangingPunct="1">
              <a:spcBef>
                <a:spcPct val="50000"/>
              </a:spcBef>
              <a:defRPr/>
            </a:pP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分类问题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655858" y="1940825"/>
            <a:ext cx="1892490" cy="764275"/>
          </a:xfrm>
          <a:prstGeom prst="wedgeRoundRectCallout">
            <a:avLst>
              <a:gd name="adj1" fmla="val -186330"/>
              <a:gd name="adj2" fmla="val 2507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+mj-ea"/>
                <a:ea typeface="+mj-ea"/>
              </a:rPr>
              <a:t>标签离散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0891" y="5677969"/>
            <a:ext cx="6096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charset="0"/>
              <a:buChar char="u"/>
            </a:pPr>
            <a:r>
              <a:rPr lang="zh-CN" altLang="zh-CN" sz="20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输入变量可以是离散的，也可以是连续的。</a:t>
            </a:r>
            <a:endParaRPr lang="zh-CN" altLang="zh-CN" sz="2000" kern="1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698506" y="1663946"/>
            <a:ext cx="4123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a typeface="微软雅黑" panose="020B0503020204020204" charset="-122"/>
              </a:rPr>
              <a:t>二分类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分类问题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98506" y="2384409"/>
            <a:ext cx="4876046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+mj-ea"/>
                <a:ea typeface="+mj-ea"/>
                <a:cs typeface="Euclid" panose="02020503060505020303" pitchFamily="18" charset="0"/>
              </a:rPr>
              <a:t>我们先从用</a:t>
            </a:r>
            <a:r>
              <a:rPr lang="zh-CN" altLang="en-US" sz="2800" dirty="0">
                <a:latin typeface="+mj-ea"/>
                <a:ea typeface="+mj-ea"/>
                <a:cs typeface="Euclid" panose="02020503060505020303" pitchFamily="18" charset="0"/>
              </a:rPr>
              <a:t>蓝色圆形数据定义为类型</a:t>
            </a:r>
            <a:r>
              <a:rPr lang="en-US" altLang="zh-CN" sz="2800" dirty="0">
                <a:latin typeface="+mj-ea"/>
                <a:ea typeface="+mj-ea"/>
                <a:cs typeface="Euclid" panose="02020503060505020303" pitchFamily="18" charset="0"/>
              </a:rPr>
              <a:t>1</a:t>
            </a:r>
            <a:r>
              <a:rPr lang="zh-CN" altLang="en-US" sz="2800" dirty="0">
                <a:latin typeface="+mj-ea"/>
                <a:ea typeface="+mj-ea"/>
                <a:cs typeface="Euclid" panose="02020503060505020303" pitchFamily="18" charset="0"/>
              </a:rPr>
              <a:t>，其余数据为类型</a:t>
            </a:r>
            <a:r>
              <a:rPr lang="en-US" altLang="zh-CN" sz="2800" dirty="0">
                <a:latin typeface="+mj-ea"/>
                <a:ea typeface="+mj-ea"/>
                <a:cs typeface="Euclid" panose="02020503060505020303" pitchFamily="18" charset="0"/>
              </a:rPr>
              <a:t>2</a:t>
            </a:r>
            <a:r>
              <a:rPr lang="zh-CN" altLang="en-US" sz="2800" dirty="0">
                <a:latin typeface="+mj-ea"/>
                <a:ea typeface="+mj-ea"/>
                <a:cs typeface="Euclid" panose="02020503060505020303" pitchFamily="18" charset="0"/>
              </a:rPr>
              <a:t>；</a:t>
            </a:r>
            <a:endParaRPr lang="en-US" altLang="zh-CN" sz="2800" dirty="0">
              <a:latin typeface="+mj-ea"/>
              <a:ea typeface="+mj-ea"/>
              <a:cs typeface="Euclid" panose="02020503060505020303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dirty="0">
                <a:latin typeface="+mj-ea"/>
                <a:ea typeface="+mj-ea"/>
                <a:cs typeface="Euclid" panose="02020503060505020303" pitchFamily="18" charset="0"/>
              </a:rPr>
              <a:t>只需要分类</a:t>
            </a:r>
            <a:r>
              <a:rPr lang="en-US" altLang="zh-CN" sz="2800" dirty="0">
                <a:latin typeface="+mj-ea"/>
                <a:ea typeface="+mj-ea"/>
                <a:cs typeface="Euclid" panose="02020503060505020303" pitchFamily="18" charset="0"/>
              </a:rPr>
              <a:t>1</a:t>
            </a:r>
            <a:r>
              <a:rPr lang="zh-CN" altLang="en-US" sz="2800" dirty="0">
                <a:latin typeface="+mj-ea"/>
                <a:ea typeface="+mj-ea"/>
                <a:cs typeface="Euclid" panose="02020503060505020303" pitchFamily="18" charset="0"/>
              </a:rPr>
              <a:t>次</a:t>
            </a:r>
            <a:endParaRPr lang="en-US" altLang="zh-CN" sz="2800" dirty="0">
              <a:latin typeface="+mj-ea"/>
              <a:ea typeface="+mj-ea"/>
              <a:cs typeface="Euclid" panose="02020503060505020303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  <a:cs typeface="Euclid" panose="02020503060505020303" pitchFamily="18" charset="0"/>
              </a:rPr>
              <a:t>步骤：①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  <a:cs typeface="Euclid" panose="02020503060505020303" pitchFamily="18" charset="0"/>
              </a:rPr>
              <a:t>-&gt;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  <a:cs typeface="Euclid" panose="02020503060505020303" pitchFamily="18" charset="0"/>
              </a:rPr>
              <a:t>②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  <a:cs typeface="Euclid" panose="02020503060505020303" pitchFamily="18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6844324" y="430320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cs typeface="Euclid" panose="02020503060505020303" pitchFamily="18" charset="0"/>
              </a:rPr>
              <a:t>①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7619365" y="5292725"/>
            <a:ext cx="1950720" cy="120840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/>
              <a:t>二分类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6264275" y="2248535"/>
            <a:ext cx="1976120" cy="1918335"/>
            <a:chOff x="9865" y="4495"/>
            <a:chExt cx="2480" cy="2067"/>
          </a:xfrm>
        </p:grpSpPr>
        <p:sp>
          <p:nvSpPr>
            <p:cNvPr id="8" name="椭圆 7"/>
            <p:cNvSpPr/>
            <p:nvPr/>
          </p:nvSpPr>
          <p:spPr>
            <a:xfrm>
              <a:off x="10180" y="4514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420" y="4754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420" y="5038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604" y="4580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761" y="4841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761" y="5212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102" y="4994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180" y="5298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512" y="5385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0052" y="4739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9865" y="5095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1016" y="5598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1256" y="5838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11547" y="5667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11623" y="5983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11340" y="6128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11290" y="5558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11819" y="5768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10938" y="6037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>
              <a:off x="11636" y="6227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11376" y="6418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10965" y="6382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11145" y="6228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等腰三角形 173"/>
            <p:cNvSpPr/>
            <p:nvPr/>
          </p:nvSpPr>
          <p:spPr>
            <a:xfrm>
              <a:off x="11392" y="453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等腰三角形 174"/>
            <p:cNvSpPr/>
            <p:nvPr/>
          </p:nvSpPr>
          <p:spPr>
            <a:xfrm>
              <a:off x="11632" y="477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等腰三角形 175"/>
            <p:cNvSpPr/>
            <p:nvPr/>
          </p:nvSpPr>
          <p:spPr>
            <a:xfrm>
              <a:off x="11924" y="4604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等腰三角形 176"/>
            <p:cNvSpPr/>
            <p:nvPr/>
          </p:nvSpPr>
          <p:spPr>
            <a:xfrm>
              <a:off x="11999" y="4920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等腰三角形 177"/>
            <p:cNvSpPr/>
            <p:nvPr/>
          </p:nvSpPr>
          <p:spPr>
            <a:xfrm>
              <a:off x="11716" y="506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等腰三角形 178"/>
            <p:cNvSpPr/>
            <p:nvPr/>
          </p:nvSpPr>
          <p:spPr>
            <a:xfrm>
              <a:off x="11666" y="449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等腰三角形 179"/>
            <p:cNvSpPr/>
            <p:nvPr/>
          </p:nvSpPr>
          <p:spPr>
            <a:xfrm>
              <a:off x="12195" y="4704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等腰三角形 180"/>
            <p:cNvSpPr/>
            <p:nvPr/>
          </p:nvSpPr>
          <p:spPr>
            <a:xfrm>
              <a:off x="11314" y="4974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等腰三角形 181"/>
            <p:cNvSpPr/>
            <p:nvPr/>
          </p:nvSpPr>
          <p:spPr>
            <a:xfrm>
              <a:off x="12012" y="5163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等腰三角形 182"/>
            <p:cNvSpPr/>
            <p:nvPr/>
          </p:nvSpPr>
          <p:spPr>
            <a:xfrm>
              <a:off x="11752" y="535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等腰三角形 183"/>
            <p:cNvSpPr/>
            <p:nvPr/>
          </p:nvSpPr>
          <p:spPr>
            <a:xfrm>
              <a:off x="11341" y="5318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等腰三角形 184"/>
            <p:cNvSpPr/>
            <p:nvPr/>
          </p:nvSpPr>
          <p:spPr>
            <a:xfrm>
              <a:off x="11521" y="5164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727693" y="1932940"/>
            <a:ext cx="2269088" cy="2782960"/>
            <a:chOff x="13125" y="3126"/>
            <a:chExt cx="2652" cy="4180"/>
          </a:xfrm>
        </p:grpSpPr>
        <p:sp>
          <p:nvSpPr>
            <p:cNvPr id="116" name="任意多边形 115"/>
            <p:cNvSpPr/>
            <p:nvPr/>
          </p:nvSpPr>
          <p:spPr>
            <a:xfrm>
              <a:off x="14215" y="4068"/>
              <a:ext cx="1562" cy="2716"/>
            </a:xfrm>
            <a:custGeom>
              <a:avLst/>
              <a:gdLst>
                <a:gd name="connsiteX0" fmla="*/ 196850 w 991572"/>
                <a:gd name="connsiteY0" fmla="*/ 396875 h 1635125"/>
                <a:gd name="connsiteX1" fmla="*/ 196850 w 991572"/>
                <a:gd name="connsiteY1" fmla="*/ 396875 h 1635125"/>
                <a:gd name="connsiteX2" fmla="*/ 215900 w 991572"/>
                <a:gd name="connsiteY2" fmla="*/ 368300 h 1635125"/>
                <a:gd name="connsiteX3" fmla="*/ 222250 w 991572"/>
                <a:gd name="connsiteY3" fmla="*/ 355600 h 1635125"/>
                <a:gd name="connsiteX4" fmla="*/ 241300 w 991572"/>
                <a:gd name="connsiteY4" fmla="*/ 339725 h 1635125"/>
                <a:gd name="connsiteX5" fmla="*/ 250825 w 991572"/>
                <a:gd name="connsiteY5" fmla="*/ 320675 h 1635125"/>
                <a:gd name="connsiteX6" fmla="*/ 257175 w 991572"/>
                <a:gd name="connsiteY6" fmla="*/ 311150 h 1635125"/>
                <a:gd name="connsiteX7" fmla="*/ 260350 w 991572"/>
                <a:gd name="connsiteY7" fmla="*/ 301625 h 1635125"/>
                <a:gd name="connsiteX8" fmla="*/ 266700 w 991572"/>
                <a:gd name="connsiteY8" fmla="*/ 288925 h 1635125"/>
                <a:gd name="connsiteX9" fmla="*/ 269875 w 991572"/>
                <a:gd name="connsiteY9" fmla="*/ 279400 h 1635125"/>
                <a:gd name="connsiteX10" fmla="*/ 279400 w 991572"/>
                <a:gd name="connsiteY10" fmla="*/ 254000 h 1635125"/>
                <a:gd name="connsiteX11" fmla="*/ 282575 w 991572"/>
                <a:gd name="connsiteY11" fmla="*/ 190500 h 1635125"/>
                <a:gd name="connsiteX12" fmla="*/ 288925 w 991572"/>
                <a:gd name="connsiteY12" fmla="*/ 146050 h 1635125"/>
                <a:gd name="connsiteX13" fmla="*/ 298450 w 991572"/>
                <a:gd name="connsiteY13" fmla="*/ 130175 h 1635125"/>
                <a:gd name="connsiteX14" fmla="*/ 320675 w 991572"/>
                <a:gd name="connsiteY14" fmla="*/ 101600 h 1635125"/>
                <a:gd name="connsiteX15" fmla="*/ 349250 w 991572"/>
                <a:gd name="connsiteY15" fmla="*/ 82550 h 1635125"/>
                <a:gd name="connsiteX16" fmla="*/ 371475 w 991572"/>
                <a:gd name="connsiteY16" fmla="*/ 73025 h 1635125"/>
                <a:gd name="connsiteX17" fmla="*/ 384175 w 991572"/>
                <a:gd name="connsiteY17" fmla="*/ 63500 h 1635125"/>
                <a:gd name="connsiteX18" fmla="*/ 393700 w 991572"/>
                <a:gd name="connsiteY18" fmla="*/ 60325 h 1635125"/>
                <a:gd name="connsiteX19" fmla="*/ 403225 w 991572"/>
                <a:gd name="connsiteY19" fmla="*/ 53975 h 1635125"/>
                <a:gd name="connsiteX20" fmla="*/ 412750 w 991572"/>
                <a:gd name="connsiteY20" fmla="*/ 50800 h 1635125"/>
                <a:gd name="connsiteX21" fmla="*/ 434975 w 991572"/>
                <a:gd name="connsiteY21" fmla="*/ 41275 h 1635125"/>
                <a:gd name="connsiteX22" fmla="*/ 447675 w 991572"/>
                <a:gd name="connsiteY22" fmla="*/ 28575 h 1635125"/>
                <a:gd name="connsiteX23" fmla="*/ 460375 w 991572"/>
                <a:gd name="connsiteY23" fmla="*/ 22225 h 1635125"/>
                <a:gd name="connsiteX24" fmla="*/ 488950 w 991572"/>
                <a:gd name="connsiteY24" fmla="*/ 12700 h 1635125"/>
                <a:gd name="connsiteX25" fmla="*/ 517525 w 991572"/>
                <a:gd name="connsiteY25" fmla="*/ 6350 h 1635125"/>
                <a:gd name="connsiteX26" fmla="*/ 530225 w 991572"/>
                <a:gd name="connsiteY26" fmla="*/ 3175 h 1635125"/>
                <a:gd name="connsiteX27" fmla="*/ 565150 w 991572"/>
                <a:gd name="connsiteY27" fmla="*/ 0 h 1635125"/>
                <a:gd name="connsiteX28" fmla="*/ 676275 w 991572"/>
                <a:gd name="connsiteY28" fmla="*/ 3175 h 1635125"/>
                <a:gd name="connsiteX29" fmla="*/ 739775 w 991572"/>
                <a:gd name="connsiteY29" fmla="*/ 15875 h 1635125"/>
                <a:gd name="connsiteX30" fmla="*/ 758825 w 991572"/>
                <a:gd name="connsiteY30" fmla="*/ 22225 h 1635125"/>
                <a:gd name="connsiteX31" fmla="*/ 771525 w 991572"/>
                <a:gd name="connsiteY31" fmla="*/ 28575 h 1635125"/>
                <a:gd name="connsiteX32" fmla="*/ 787400 w 991572"/>
                <a:gd name="connsiteY32" fmla="*/ 34925 h 1635125"/>
                <a:gd name="connsiteX33" fmla="*/ 796925 w 991572"/>
                <a:gd name="connsiteY33" fmla="*/ 38100 h 1635125"/>
                <a:gd name="connsiteX34" fmla="*/ 825500 w 991572"/>
                <a:gd name="connsiteY34" fmla="*/ 60325 h 1635125"/>
                <a:gd name="connsiteX35" fmla="*/ 841375 w 991572"/>
                <a:gd name="connsiteY35" fmla="*/ 69850 h 1635125"/>
                <a:gd name="connsiteX36" fmla="*/ 857250 w 991572"/>
                <a:gd name="connsiteY36" fmla="*/ 95250 h 1635125"/>
                <a:gd name="connsiteX37" fmla="*/ 863600 w 991572"/>
                <a:gd name="connsiteY37" fmla="*/ 107950 h 1635125"/>
                <a:gd name="connsiteX38" fmla="*/ 873125 w 991572"/>
                <a:gd name="connsiteY38" fmla="*/ 120650 h 1635125"/>
                <a:gd name="connsiteX39" fmla="*/ 885825 w 991572"/>
                <a:gd name="connsiteY39" fmla="*/ 139700 h 1635125"/>
                <a:gd name="connsiteX40" fmla="*/ 892175 w 991572"/>
                <a:gd name="connsiteY40" fmla="*/ 149225 h 1635125"/>
                <a:gd name="connsiteX41" fmla="*/ 901700 w 991572"/>
                <a:gd name="connsiteY41" fmla="*/ 174625 h 1635125"/>
                <a:gd name="connsiteX42" fmla="*/ 914400 w 991572"/>
                <a:gd name="connsiteY42" fmla="*/ 196850 h 1635125"/>
                <a:gd name="connsiteX43" fmla="*/ 920750 w 991572"/>
                <a:gd name="connsiteY43" fmla="*/ 238125 h 1635125"/>
                <a:gd name="connsiteX44" fmla="*/ 927100 w 991572"/>
                <a:gd name="connsiteY44" fmla="*/ 247650 h 1635125"/>
                <a:gd name="connsiteX45" fmla="*/ 936625 w 991572"/>
                <a:gd name="connsiteY45" fmla="*/ 276225 h 1635125"/>
                <a:gd name="connsiteX46" fmla="*/ 939800 w 991572"/>
                <a:gd name="connsiteY46" fmla="*/ 288925 h 1635125"/>
                <a:gd name="connsiteX47" fmla="*/ 946150 w 991572"/>
                <a:gd name="connsiteY47" fmla="*/ 307975 h 1635125"/>
                <a:gd name="connsiteX48" fmla="*/ 949325 w 991572"/>
                <a:gd name="connsiteY48" fmla="*/ 323850 h 1635125"/>
                <a:gd name="connsiteX49" fmla="*/ 955675 w 991572"/>
                <a:gd name="connsiteY49" fmla="*/ 342900 h 1635125"/>
                <a:gd name="connsiteX50" fmla="*/ 962025 w 991572"/>
                <a:gd name="connsiteY50" fmla="*/ 368300 h 1635125"/>
                <a:gd name="connsiteX51" fmla="*/ 974725 w 991572"/>
                <a:gd name="connsiteY51" fmla="*/ 403225 h 1635125"/>
                <a:gd name="connsiteX52" fmla="*/ 987425 w 991572"/>
                <a:gd name="connsiteY52" fmla="*/ 434975 h 1635125"/>
                <a:gd name="connsiteX53" fmla="*/ 987425 w 991572"/>
                <a:gd name="connsiteY53" fmla="*/ 555625 h 1635125"/>
                <a:gd name="connsiteX54" fmla="*/ 984250 w 991572"/>
                <a:gd name="connsiteY54" fmla="*/ 628650 h 1635125"/>
                <a:gd name="connsiteX55" fmla="*/ 981075 w 991572"/>
                <a:gd name="connsiteY55" fmla="*/ 641350 h 1635125"/>
                <a:gd name="connsiteX56" fmla="*/ 977900 w 991572"/>
                <a:gd name="connsiteY56" fmla="*/ 660400 h 1635125"/>
                <a:gd name="connsiteX57" fmla="*/ 971550 w 991572"/>
                <a:gd name="connsiteY57" fmla="*/ 669925 h 1635125"/>
                <a:gd name="connsiteX58" fmla="*/ 968375 w 991572"/>
                <a:gd name="connsiteY58" fmla="*/ 679450 h 1635125"/>
                <a:gd name="connsiteX59" fmla="*/ 923925 w 991572"/>
                <a:gd name="connsiteY59" fmla="*/ 714375 h 1635125"/>
                <a:gd name="connsiteX60" fmla="*/ 911225 w 991572"/>
                <a:gd name="connsiteY60" fmla="*/ 720725 h 1635125"/>
                <a:gd name="connsiteX61" fmla="*/ 895350 w 991572"/>
                <a:gd name="connsiteY61" fmla="*/ 727075 h 1635125"/>
                <a:gd name="connsiteX62" fmla="*/ 876300 w 991572"/>
                <a:gd name="connsiteY62" fmla="*/ 736600 h 1635125"/>
                <a:gd name="connsiteX63" fmla="*/ 850900 w 991572"/>
                <a:gd name="connsiteY63" fmla="*/ 758825 h 1635125"/>
                <a:gd name="connsiteX64" fmla="*/ 822325 w 991572"/>
                <a:gd name="connsiteY64" fmla="*/ 793750 h 1635125"/>
                <a:gd name="connsiteX65" fmla="*/ 812800 w 991572"/>
                <a:gd name="connsiteY65" fmla="*/ 806450 h 1635125"/>
                <a:gd name="connsiteX66" fmla="*/ 800100 w 991572"/>
                <a:gd name="connsiteY66" fmla="*/ 825500 h 1635125"/>
                <a:gd name="connsiteX67" fmla="*/ 803275 w 991572"/>
                <a:gd name="connsiteY67" fmla="*/ 869950 h 1635125"/>
                <a:gd name="connsiteX68" fmla="*/ 806450 w 991572"/>
                <a:gd name="connsiteY68" fmla="*/ 879475 h 1635125"/>
                <a:gd name="connsiteX69" fmla="*/ 809625 w 991572"/>
                <a:gd name="connsiteY69" fmla="*/ 892175 h 1635125"/>
                <a:gd name="connsiteX70" fmla="*/ 812800 w 991572"/>
                <a:gd name="connsiteY70" fmla="*/ 901700 h 1635125"/>
                <a:gd name="connsiteX71" fmla="*/ 819150 w 991572"/>
                <a:gd name="connsiteY71" fmla="*/ 923925 h 1635125"/>
                <a:gd name="connsiteX72" fmla="*/ 815975 w 991572"/>
                <a:gd name="connsiteY72" fmla="*/ 1089025 h 1635125"/>
                <a:gd name="connsiteX73" fmla="*/ 812800 w 991572"/>
                <a:gd name="connsiteY73" fmla="*/ 1108075 h 1635125"/>
                <a:gd name="connsiteX74" fmla="*/ 809625 w 991572"/>
                <a:gd name="connsiteY74" fmla="*/ 1146175 h 1635125"/>
                <a:gd name="connsiteX75" fmla="*/ 809625 w 991572"/>
                <a:gd name="connsiteY75" fmla="*/ 1247775 h 1635125"/>
                <a:gd name="connsiteX76" fmla="*/ 806450 w 991572"/>
                <a:gd name="connsiteY76" fmla="*/ 1257300 h 1635125"/>
                <a:gd name="connsiteX77" fmla="*/ 800100 w 991572"/>
                <a:gd name="connsiteY77" fmla="*/ 1292225 h 1635125"/>
                <a:gd name="connsiteX78" fmla="*/ 787400 w 991572"/>
                <a:gd name="connsiteY78" fmla="*/ 1323975 h 1635125"/>
                <a:gd name="connsiteX79" fmla="*/ 781050 w 991572"/>
                <a:gd name="connsiteY79" fmla="*/ 1384300 h 1635125"/>
                <a:gd name="connsiteX80" fmla="*/ 774700 w 991572"/>
                <a:gd name="connsiteY80" fmla="*/ 1397000 h 1635125"/>
                <a:gd name="connsiteX81" fmla="*/ 768350 w 991572"/>
                <a:gd name="connsiteY81" fmla="*/ 1425575 h 1635125"/>
                <a:gd name="connsiteX82" fmla="*/ 758825 w 991572"/>
                <a:gd name="connsiteY82" fmla="*/ 1444625 h 1635125"/>
                <a:gd name="connsiteX83" fmla="*/ 752475 w 991572"/>
                <a:gd name="connsiteY83" fmla="*/ 1463675 h 1635125"/>
                <a:gd name="connsiteX84" fmla="*/ 749300 w 991572"/>
                <a:gd name="connsiteY84" fmla="*/ 1476375 h 1635125"/>
                <a:gd name="connsiteX85" fmla="*/ 736600 w 991572"/>
                <a:gd name="connsiteY85" fmla="*/ 1495425 h 1635125"/>
                <a:gd name="connsiteX86" fmla="*/ 733425 w 991572"/>
                <a:gd name="connsiteY86" fmla="*/ 1504950 h 1635125"/>
                <a:gd name="connsiteX87" fmla="*/ 730250 w 991572"/>
                <a:gd name="connsiteY87" fmla="*/ 1517650 h 1635125"/>
                <a:gd name="connsiteX88" fmla="*/ 717550 w 991572"/>
                <a:gd name="connsiteY88" fmla="*/ 1536700 h 1635125"/>
                <a:gd name="connsiteX89" fmla="*/ 708025 w 991572"/>
                <a:gd name="connsiteY89" fmla="*/ 1555750 h 1635125"/>
                <a:gd name="connsiteX90" fmla="*/ 701675 w 991572"/>
                <a:gd name="connsiteY90" fmla="*/ 1571625 h 1635125"/>
                <a:gd name="connsiteX91" fmla="*/ 698500 w 991572"/>
                <a:gd name="connsiteY91" fmla="*/ 1584325 h 1635125"/>
                <a:gd name="connsiteX92" fmla="*/ 685800 w 991572"/>
                <a:gd name="connsiteY92" fmla="*/ 1603375 h 1635125"/>
                <a:gd name="connsiteX93" fmla="*/ 679450 w 991572"/>
                <a:gd name="connsiteY93" fmla="*/ 1612900 h 1635125"/>
                <a:gd name="connsiteX94" fmla="*/ 673100 w 991572"/>
                <a:gd name="connsiteY94" fmla="*/ 1622425 h 1635125"/>
                <a:gd name="connsiteX95" fmla="*/ 654050 w 991572"/>
                <a:gd name="connsiteY95" fmla="*/ 1628775 h 1635125"/>
                <a:gd name="connsiteX96" fmla="*/ 625475 w 991572"/>
                <a:gd name="connsiteY96" fmla="*/ 1635125 h 1635125"/>
                <a:gd name="connsiteX97" fmla="*/ 517525 w 991572"/>
                <a:gd name="connsiteY97" fmla="*/ 1631950 h 1635125"/>
                <a:gd name="connsiteX98" fmla="*/ 476250 w 991572"/>
                <a:gd name="connsiteY98" fmla="*/ 1622425 h 1635125"/>
                <a:gd name="connsiteX99" fmla="*/ 466725 w 991572"/>
                <a:gd name="connsiteY99" fmla="*/ 1619250 h 1635125"/>
                <a:gd name="connsiteX100" fmla="*/ 384175 w 991572"/>
                <a:gd name="connsiteY100" fmla="*/ 1622425 h 1635125"/>
                <a:gd name="connsiteX101" fmla="*/ 368300 w 991572"/>
                <a:gd name="connsiteY101" fmla="*/ 1625600 h 1635125"/>
                <a:gd name="connsiteX102" fmla="*/ 320675 w 991572"/>
                <a:gd name="connsiteY102" fmla="*/ 1628775 h 1635125"/>
                <a:gd name="connsiteX103" fmla="*/ 260350 w 991572"/>
                <a:gd name="connsiteY103" fmla="*/ 1625600 h 1635125"/>
                <a:gd name="connsiteX104" fmla="*/ 234950 w 991572"/>
                <a:gd name="connsiteY104" fmla="*/ 1619250 h 1635125"/>
                <a:gd name="connsiteX105" fmla="*/ 200025 w 991572"/>
                <a:gd name="connsiteY105" fmla="*/ 1616075 h 1635125"/>
                <a:gd name="connsiteX106" fmla="*/ 146050 w 991572"/>
                <a:gd name="connsiteY106" fmla="*/ 1609725 h 1635125"/>
                <a:gd name="connsiteX107" fmla="*/ 120650 w 991572"/>
                <a:gd name="connsiteY107" fmla="*/ 1606550 h 1635125"/>
                <a:gd name="connsiteX108" fmla="*/ 85725 w 991572"/>
                <a:gd name="connsiteY108" fmla="*/ 1597025 h 1635125"/>
                <a:gd name="connsiteX109" fmla="*/ 73025 w 991572"/>
                <a:gd name="connsiteY109" fmla="*/ 1590675 h 1635125"/>
                <a:gd name="connsiteX110" fmla="*/ 53975 w 991572"/>
                <a:gd name="connsiteY110" fmla="*/ 1584325 h 1635125"/>
                <a:gd name="connsiteX111" fmla="*/ 44450 w 991572"/>
                <a:gd name="connsiteY111" fmla="*/ 1581150 h 1635125"/>
                <a:gd name="connsiteX112" fmla="*/ 34925 w 991572"/>
                <a:gd name="connsiteY112" fmla="*/ 1571625 h 1635125"/>
                <a:gd name="connsiteX113" fmla="*/ 12700 w 991572"/>
                <a:gd name="connsiteY113" fmla="*/ 1562100 h 1635125"/>
                <a:gd name="connsiteX114" fmla="*/ 9525 w 991572"/>
                <a:gd name="connsiteY114" fmla="*/ 1539875 h 1635125"/>
                <a:gd name="connsiteX115" fmla="*/ 0 w 991572"/>
                <a:gd name="connsiteY115" fmla="*/ 1508125 h 1635125"/>
                <a:gd name="connsiteX116" fmla="*/ 9525 w 991572"/>
                <a:gd name="connsiteY116" fmla="*/ 1435100 h 1635125"/>
                <a:gd name="connsiteX117" fmla="*/ 31750 w 991572"/>
                <a:gd name="connsiteY117" fmla="*/ 1397000 h 1635125"/>
                <a:gd name="connsiteX118" fmla="*/ 47625 w 991572"/>
                <a:gd name="connsiteY118" fmla="*/ 1374775 h 1635125"/>
                <a:gd name="connsiteX119" fmla="*/ 50800 w 991572"/>
                <a:gd name="connsiteY119" fmla="*/ 1349375 h 1635125"/>
                <a:gd name="connsiteX120" fmla="*/ 66675 w 991572"/>
                <a:gd name="connsiteY120" fmla="*/ 1330325 h 1635125"/>
                <a:gd name="connsiteX121" fmla="*/ 73025 w 991572"/>
                <a:gd name="connsiteY121" fmla="*/ 1320800 h 1635125"/>
                <a:gd name="connsiteX122" fmla="*/ 82550 w 991572"/>
                <a:gd name="connsiteY122" fmla="*/ 1298575 h 1635125"/>
                <a:gd name="connsiteX123" fmla="*/ 88900 w 991572"/>
                <a:gd name="connsiteY123" fmla="*/ 1279525 h 1635125"/>
                <a:gd name="connsiteX124" fmla="*/ 92075 w 991572"/>
                <a:gd name="connsiteY124" fmla="*/ 1270000 h 1635125"/>
                <a:gd name="connsiteX125" fmla="*/ 95250 w 991572"/>
                <a:gd name="connsiteY125" fmla="*/ 1244600 h 1635125"/>
                <a:gd name="connsiteX126" fmla="*/ 98425 w 991572"/>
                <a:gd name="connsiteY126" fmla="*/ 1212850 h 1635125"/>
                <a:gd name="connsiteX127" fmla="*/ 104775 w 991572"/>
                <a:gd name="connsiteY127" fmla="*/ 1187450 h 1635125"/>
                <a:gd name="connsiteX128" fmla="*/ 107950 w 991572"/>
                <a:gd name="connsiteY128" fmla="*/ 1171575 h 1635125"/>
                <a:gd name="connsiteX129" fmla="*/ 117475 w 991572"/>
                <a:gd name="connsiteY129" fmla="*/ 1149350 h 1635125"/>
                <a:gd name="connsiteX130" fmla="*/ 120650 w 991572"/>
                <a:gd name="connsiteY130" fmla="*/ 1139825 h 1635125"/>
                <a:gd name="connsiteX131" fmla="*/ 127000 w 991572"/>
                <a:gd name="connsiteY131" fmla="*/ 1130300 h 1635125"/>
                <a:gd name="connsiteX132" fmla="*/ 136525 w 991572"/>
                <a:gd name="connsiteY132" fmla="*/ 1098550 h 1635125"/>
                <a:gd name="connsiteX133" fmla="*/ 136525 w 991572"/>
                <a:gd name="connsiteY133" fmla="*/ 952500 h 1635125"/>
                <a:gd name="connsiteX134" fmla="*/ 146050 w 991572"/>
                <a:gd name="connsiteY134" fmla="*/ 946150 h 1635125"/>
                <a:gd name="connsiteX135" fmla="*/ 152400 w 991572"/>
                <a:gd name="connsiteY135" fmla="*/ 936625 h 1635125"/>
                <a:gd name="connsiteX136" fmla="*/ 161925 w 991572"/>
                <a:gd name="connsiteY136" fmla="*/ 923925 h 1635125"/>
                <a:gd name="connsiteX137" fmla="*/ 165100 w 991572"/>
                <a:gd name="connsiteY137" fmla="*/ 908050 h 1635125"/>
                <a:gd name="connsiteX138" fmla="*/ 174625 w 991572"/>
                <a:gd name="connsiteY138" fmla="*/ 889000 h 1635125"/>
                <a:gd name="connsiteX139" fmla="*/ 180975 w 991572"/>
                <a:gd name="connsiteY139" fmla="*/ 869950 h 1635125"/>
                <a:gd name="connsiteX140" fmla="*/ 184150 w 991572"/>
                <a:gd name="connsiteY140" fmla="*/ 860425 h 1635125"/>
                <a:gd name="connsiteX141" fmla="*/ 187325 w 991572"/>
                <a:gd name="connsiteY141" fmla="*/ 850900 h 1635125"/>
                <a:gd name="connsiteX142" fmla="*/ 187325 w 991572"/>
                <a:gd name="connsiteY142" fmla="*/ 736600 h 1635125"/>
                <a:gd name="connsiteX143" fmla="*/ 180975 w 991572"/>
                <a:gd name="connsiteY143" fmla="*/ 714375 h 1635125"/>
                <a:gd name="connsiteX144" fmla="*/ 171450 w 991572"/>
                <a:gd name="connsiteY144" fmla="*/ 666750 h 1635125"/>
                <a:gd name="connsiteX145" fmla="*/ 171450 w 991572"/>
                <a:gd name="connsiteY145" fmla="*/ 542925 h 1635125"/>
                <a:gd name="connsiteX146" fmla="*/ 177800 w 991572"/>
                <a:gd name="connsiteY146" fmla="*/ 520700 h 1635125"/>
                <a:gd name="connsiteX147" fmla="*/ 184150 w 991572"/>
                <a:gd name="connsiteY147" fmla="*/ 485775 h 1635125"/>
                <a:gd name="connsiteX148" fmla="*/ 187325 w 991572"/>
                <a:gd name="connsiteY148" fmla="*/ 476250 h 1635125"/>
                <a:gd name="connsiteX149" fmla="*/ 190500 w 991572"/>
                <a:gd name="connsiteY149" fmla="*/ 463550 h 1635125"/>
                <a:gd name="connsiteX150" fmla="*/ 196850 w 991572"/>
                <a:gd name="connsiteY150" fmla="*/ 396875 h 163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91572" h="1635125">
                  <a:moveTo>
                    <a:pt x="196850" y="396875"/>
                  </a:moveTo>
                  <a:lnTo>
                    <a:pt x="196850" y="396875"/>
                  </a:lnTo>
                  <a:cubicBezTo>
                    <a:pt x="203200" y="387350"/>
                    <a:pt x="209900" y="378049"/>
                    <a:pt x="215900" y="368300"/>
                  </a:cubicBezTo>
                  <a:cubicBezTo>
                    <a:pt x="218381" y="364269"/>
                    <a:pt x="219106" y="359137"/>
                    <a:pt x="222250" y="355600"/>
                  </a:cubicBezTo>
                  <a:cubicBezTo>
                    <a:pt x="227742" y="349422"/>
                    <a:pt x="234950" y="345017"/>
                    <a:pt x="241300" y="339725"/>
                  </a:cubicBezTo>
                  <a:cubicBezTo>
                    <a:pt x="244475" y="333375"/>
                    <a:pt x="247377" y="326881"/>
                    <a:pt x="250825" y="320675"/>
                  </a:cubicBezTo>
                  <a:cubicBezTo>
                    <a:pt x="252678" y="317339"/>
                    <a:pt x="255468" y="314563"/>
                    <a:pt x="257175" y="311150"/>
                  </a:cubicBezTo>
                  <a:cubicBezTo>
                    <a:pt x="258672" y="308157"/>
                    <a:pt x="259032" y="304701"/>
                    <a:pt x="260350" y="301625"/>
                  </a:cubicBezTo>
                  <a:cubicBezTo>
                    <a:pt x="262214" y="297275"/>
                    <a:pt x="264836" y="293275"/>
                    <a:pt x="266700" y="288925"/>
                  </a:cubicBezTo>
                  <a:cubicBezTo>
                    <a:pt x="268018" y="285849"/>
                    <a:pt x="268557" y="282476"/>
                    <a:pt x="269875" y="279400"/>
                  </a:cubicBezTo>
                  <a:cubicBezTo>
                    <a:pt x="279837" y="256156"/>
                    <a:pt x="273546" y="277415"/>
                    <a:pt x="279400" y="254000"/>
                  </a:cubicBezTo>
                  <a:cubicBezTo>
                    <a:pt x="280458" y="232833"/>
                    <a:pt x="281165" y="211646"/>
                    <a:pt x="282575" y="190500"/>
                  </a:cubicBezTo>
                  <a:cubicBezTo>
                    <a:pt x="282844" y="186471"/>
                    <a:pt x="284541" y="155914"/>
                    <a:pt x="288925" y="146050"/>
                  </a:cubicBezTo>
                  <a:cubicBezTo>
                    <a:pt x="291431" y="140411"/>
                    <a:pt x="295137" y="135381"/>
                    <a:pt x="298450" y="130175"/>
                  </a:cubicBezTo>
                  <a:cubicBezTo>
                    <a:pt x="304601" y="120509"/>
                    <a:pt x="311072" y="108802"/>
                    <a:pt x="320675" y="101600"/>
                  </a:cubicBezTo>
                  <a:cubicBezTo>
                    <a:pt x="329833" y="94731"/>
                    <a:pt x="338390" y="86170"/>
                    <a:pt x="349250" y="82550"/>
                  </a:cubicBezTo>
                  <a:cubicBezTo>
                    <a:pt x="358509" y="79464"/>
                    <a:pt x="362507" y="78630"/>
                    <a:pt x="371475" y="73025"/>
                  </a:cubicBezTo>
                  <a:cubicBezTo>
                    <a:pt x="375962" y="70220"/>
                    <a:pt x="379581" y="66125"/>
                    <a:pt x="384175" y="63500"/>
                  </a:cubicBezTo>
                  <a:cubicBezTo>
                    <a:pt x="387081" y="61840"/>
                    <a:pt x="390707" y="61822"/>
                    <a:pt x="393700" y="60325"/>
                  </a:cubicBezTo>
                  <a:cubicBezTo>
                    <a:pt x="397113" y="58618"/>
                    <a:pt x="399812" y="55682"/>
                    <a:pt x="403225" y="53975"/>
                  </a:cubicBezTo>
                  <a:cubicBezTo>
                    <a:pt x="406218" y="52478"/>
                    <a:pt x="409674" y="52118"/>
                    <a:pt x="412750" y="50800"/>
                  </a:cubicBezTo>
                  <a:cubicBezTo>
                    <a:pt x="440213" y="39030"/>
                    <a:pt x="412637" y="48721"/>
                    <a:pt x="434975" y="41275"/>
                  </a:cubicBezTo>
                  <a:cubicBezTo>
                    <a:pt x="439208" y="37042"/>
                    <a:pt x="442886" y="32167"/>
                    <a:pt x="447675" y="28575"/>
                  </a:cubicBezTo>
                  <a:cubicBezTo>
                    <a:pt x="451461" y="25735"/>
                    <a:pt x="456050" y="24147"/>
                    <a:pt x="460375" y="22225"/>
                  </a:cubicBezTo>
                  <a:cubicBezTo>
                    <a:pt x="480079" y="13468"/>
                    <a:pt x="470891" y="17860"/>
                    <a:pt x="488950" y="12700"/>
                  </a:cubicBezTo>
                  <a:cubicBezTo>
                    <a:pt x="517786" y="4461"/>
                    <a:pt x="469777" y="15900"/>
                    <a:pt x="517525" y="6350"/>
                  </a:cubicBezTo>
                  <a:cubicBezTo>
                    <a:pt x="521804" y="5494"/>
                    <a:pt x="525900" y="3752"/>
                    <a:pt x="530225" y="3175"/>
                  </a:cubicBezTo>
                  <a:cubicBezTo>
                    <a:pt x="541812" y="1630"/>
                    <a:pt x="553508" y="1058"/>
                    <a:pt x="565150" y="0"/>
                  </a:cubicBezTo>
                  <a:cubicBezTo>
                    <a:pt x="602192" y="1058"/>
                    <a:pt x="639332" y="277"/>
                    <a:pt x="676275" y="3175"/>
                  </a:cubicBezTo>
                  <a:cubicBezTo>
                    <a:pt x="678039" y="3313"/>
                    <a:pt x="723867" y="11103"/>
                    <a:pt x="739775" y="15875"/>
                  </a:cubicBezTo>
                  <a:cubicBezTo>
                    <a:pt x="746186" y="17798"/>
                    <a:pt x="752838" y="19232"/>
                    <a:pt x="758825" y="22225"/>
                  </a:cubicBezTo>
                  <a:cubicBezTo>
                    <a:pt x="763058" y="24342"/>
                    <a:pt x="767200" y="26653"/>
                    <a:pt x="771525" y="28575"/>
                  </a:cubicBezTo>
                  <a:cubicBezTo>
                    <a:pt x="776733" y="30890"/>
                    <a:pt x="782064" y="32924"/>
                    <a:pt x="787400" y="34925"/>
                  </a:cubicBezTo>
                  <a:cubicBezTo>
                    <a:pt x="790534" y="36100"/>
                    <a:pt x="793999" y="36475"/>
                    <a:pt x="796925" y="38100"/>
                  </a:cubicBezTo>
                  <a:cubicBezTo>
                    <a:pt x="839298" y="61641"/>
                    <a:pt x="799054" y="40491"/>
                    <a:pt x="825500" y="60325"/>
                  </a:cubicBezTo>
                  <a:cubicBezTo>
                    <a:pt x="830437" y="64028"/>
                    <a:pt x="836083" y="66675"/>
                    <a:pt x="841375" y="69850"/>
                  </a:cubicBezTo>
                  <a:cubicBezTo>
                    <a:pt x="857464" y="102029"/>
                    <a:pt x="836642" y="62277"/>
                    <a:pt x="857250" y="95250"/>
                  </a:cubicBezTo>
                  <a:cubicBezTo>
                    <a:pt x="859758" y="99264"/>
                    <a:pt x="861092" y="103936"/>
                    <a:pt x="863600" y="107950"/>
                  </a:cubicBezTo>
                  <a:cubicBezTo>
                    <a:pt x="866405" y="112437"/>
                    <a:pt x="870090" y="116315"/>
                    <a:pt x="873125" y="120650"/>
                  </a:cubicBezTo>
                  <a:cubicBezTo>
                    <a:pt x="877502" y="126902"/>
                    <a:pt x="881592" y="133350"/>
                    <a:pt x="885825" y="139700"/>
                  </a:cubicBezTo>
                  <a:cubicBezTo>
                    <a:pt x="887942" y="142875"/>
                    <a:pt x="890468" y="145812"/>
                    <a:pt x="892175" y="149225"/>
                  </a:cubicBezTo>
                  <a:cubicBezTo>
                    <a:pt x="909854" y="184583"/>
                    <a:pt x="888731" y="140042"/>
                    <a:pt x="901700" y="174625"/>
                  </a:cubicBezTo>
                  <a:cubicBezTo>
                    <a:pt x="905153" y="183832"/>
                    <a:pt x="909136" y="188954"/>
                    <a:pt x="914400" y="196850"/>
                  </a:cubicBezTo>
                  <a:cubicBezTo>
                    <a:pt x="914890" y="200774"/>
                    <a:pt x="918023" y="230852"/>
                    <a:pt x="920750" y="238125"/>
                  </a:cubicBezTo>
                  <a:cubicBezTo>
                    <a:pt x="922090" y="241698"/>
                    <a:pt x="924983" y="244475"/>
                    <a:pt x="927100" y="247650"/>
                  </a:cubicBezTo>
                  <a:cubicBezTo>
                    <a:pt x="934709" y="278084"/>
                    <a:pt x="924669" y="240357"/>
                    <a:pt x="936625" y="276225"/>
                  </a:cubicBezTo>
                  <a:cubicBezTo>
                    <a:pt x="938005" y="280365"/>
                    <a:pt x="938546" y="284745"/>
                    <a:pt x="939800" y="288925"/>
                  </a:cubicBezTo>
                  <a:cubicBezTo>
                    <a:pt x="941723" y="295336"/>
                    <a:pt x="944389" y="301517"/>
                    <a:pt x="946150" y="307975"/>
                  </a:cubicBezTo>
                  <a:cubicBezTo>
                    <a:pt x="947570" y="313181"/>
                    <a:pt x="947905" y="318644"/>
                    <a:pt x="949325" y="323850"/>
                  </a:cubicBezTo>
                  <a:cubicBezTo>
                    <a:pt x="951086" y="330308"/>
                    <a:pt x="954052" y="336406"/>
                    <a:pt x="955675" y="342900"/>
                  </a:cubicBezTo>
                  <a:cubicBezTo>
                    <a:pt x="957792" y="351367"/>
                    <a:pt x="959265" y="360021"/>
                    <a:pt x="962025" y="368300"/>
                  </a:cubicBezTo>
                  <a:cubicBezTo>
                    <a:pt x="980555" y="423889"/>
                    <a:pt x="957053" y="354628"/>
                    <a:pt x="974725" y="403225"/>
                  </a:cubicBezTo>
                  <a:cubicBezTo>
                    <a:pt x="985187" y="431996"/>
                    <a:pt x="976232" y="412589"/>
                    <a:pt x="987425" y="434975"/>
                  </a:cubicBezTo>
                  <a:cubicBezTo>
                    <a:pt x="994446" y="491143"/>
                    <a:pt x="991235" y="454655"/>
                    <a:pt x="987425" y="555625"/>
                  </a:cubicBezTo>
                  <a:cubicBezTo>
                    <a:pt x="986506" y="579972"/>
                    <a:pt x="986050" y="604352"/>
                    <a:pt x="984250" y="628650"/>
                  </a:cubicBezTo>
                  <a:cubicBezTo>
                    <a:pt x="983928" y="633002"/>
                    <a:pt x="981931" y="637071"/>
                    <a:pt x="981075" y="641350"/>
                  </a:cubicBezTo>
                  <a:cubicBezTo>
                    <a:pt x="979812" y="647663"/>
                    <a:pt x="979936" y="654293"/>
                    <a:pt x="977900" y="660400"/>
                  </a:cubicBezTo>
                  <a:cubicBezTo>
                    <a:pt x="976693" y="664020"/>
                    <a:pt x="973257" y="666512"/>
                    <a:pt x="971550" y="669925"/>
                  </a:cubicBezTo>
                  <a:cubicBezTo>
                    <a:pt x="970053" y="672918"/>
                    <a:pt x="970430" y="676808"/>
                    <a:pt x="968375" y="679450"/>
                  </a:cubicBezTo>
                  <a:cubicBezTo>
                    <a:pt x="956484" y="694739"/>
                    <a:pt x="941132" y="705772"/>
                    <a:pt x="923925" y="714375"/>
                  </a:cubicBezTo>
                  <a:cubicBezTo>
                    <a:pt x="919692" y="716492"/>
                    <a:pt x="915550" y="718803"/>
                    <a:pt x="911225" y="720725"/>
                  </a:cubicBezTo>
                  <a:cubicBezTo>
                    <a:pt x="906017" y="723040"/>
                    <a:pt x="900448" y="724526"/>
                    <a:pt x="895350" y="727075"/>
                  </a:cubicBezTo>
                  <a:cubicBezTo>
                    <a:pt x="870731" y="739385"/>
                    <a:pt x="900241" y="728620"/>
                    <a:pt x="876300" y="736600"/>
                  </a:cubicBezTo>
                  <a:cubicBezTo>
                    <a:pt x="858308" y="763587"/>
                    <a:pt x="887942" y="721783"/>
                    <a:pt x="850900" y="758825"/>
                  </a:cubicBezTo>
                  <a:cubicBezTo>
                    <a:pt x="833891" y="775834"/>
                    <a:pt x="844069" y="764758"/>
                    <a:pt x="822325" y="793750"/>
                  </a:cubicBezTo>
                  <a:cubicBezTo>
                    <a:pt x="819150" y="797983"/>
                    <a:pt x="815735" y="802047"/>
                    <a:pt x="812800" y="806450"/>
                  </a:cubicBezTo>
                  <a:lnTo>
                    <a:pt x="800100" y="825500"/>
                  </a:lnTo>
                  <a:cubicBezTo>
                    <a:pt x="801158" y="840317"/>
                    <a:pt x="801539" y="855197"/>
                    <a:pt x="803275" y="869950"/>
                  </a:cubicBezTo>
                  <a:cubicBezTo>
                    <a:pt x="803666" y="873274"/>
                    <a:pt x="805531" y="876257"/>
                    <a:pt x="806450" y="879475"/>
                  </a:cubicBezTo>
                  <a:cubicBezTo>
                    <a:pt x="807649" y="883671"/>
                    <a:pt x="808426" y="887979"/>
                    <a:pt x="809625" y="892175"/>
                  </a:cubicBezTo>
                  <a:cubicBezTo>
                    <a:pt x="810544" y="895393"/>
                    <a:pt x="811881" y="898482"/>
                    <a:pt x="812800" y="901700"/>
                  </a:cubicBezTo>
                  <a:cubicBezTo>
                    <a:pt x="820773" y="929607"/>
                    <a:pt x="811537" y="901087"/>
                    <a:pt x="819150" y="923925"/>
                  </a:cubicBezTo>
                  <a:cubicBezTo>
                    <a:pt x="818092" y="978958"/>
                    <a:pt x="817872" y="1034014"/>
                    <a:pt x="815975" y="1089025"/>
                  </a:cubicBezTo>
                  <a:cubicBezTo>
                    <a:pt x="815753" y="1095459"/>
                    <a:pt x="813511" y="1101677"/>
                    <a:pt x="812800" y="1108075"/>
                  </a:cubicBezTo>
                  <a:cubicBezTo>
                    <a:pt x="811393" y="1120741"/>
                    <a:pt x="810683" y="1133475"/>
                    <a:pt x="809625" y="1146175"/>
                  </a:cubicBezTo>
                  <a:cubicBezTo>
                    <a:pt x="814414" y="1194069"/>
                    <a:pt x="814827" y="1182745"/>
                    <a:pt x="809625" y="1247775"/>
                  </a:cubicBezTo>
                  <a:cubicBezTo>
                    <a:pt x="809358" y="1251111"/>
                    <a:pt x="807176" y="1254033"/>
                    <a:pt x="806450" y="1257300"/>
                  </a:cubicBezTo>
                  <a:cubicBezTo>
                    <a:pt x="803546" y="1270369"/>
                    <a:pt x="803567" y="1279513"/>
                    <a:pt x="800100" y="1292225"/>
                  </a:cubicBezTo>
                  <a:cubicBezTo>
                    <a:pt x="795392" y="1309488"/>
                    <a:pt x="794524" y="1309727"/>
                    <a:pt x="787400" y="1323975"/>
                  </a:cubicBezTo>
                  <a:cubicBezTo>
                    <a:pt x="786950" y="1329824"/>
                    <a:pt x="784992" y="1371160"/>
                    <a:pt x="781050" y="1384300"/>
                  </a:cubicBezTo>
                  <a:cubicBezTo>
                    <a:pt x="779690" y="1388833"/>
                    <a:pt x="776362" y="1392568"/>
                    <a:pt x="774700" y="1397000"/>
                  </a:cubicBezTo>
                  <a:cubicBezTo>
                    <a:pt x="772256" y="1403519"/>
                    <a:pt x="769859" y="1419540"/>
                    <a:pt x="768350" y="1425575"/>
                  </a:cubicBezTo>
                  <a:cubicBezTo>
                    <a:pt x="763387" y="1445425"/>
                    <a:pt x="767694" y="1424670"/>
                    <a:pt x="758825" y="1444625"/>
                  </a:cubicBezTo>
                  <a:cubicBezTo>
                    <a:pt x="756107" y="1450742"/>
                    <a:pt x="754098" y="1457181"/>
                    <a:pt x="752475" y="1463675"/>
                  </a:cubicBezTo>
                  <a:cubicBezTo>
                    <a:pt x="751417" y="1467908"/>
                    <a:pt x="751251" y="1472472"/>
                    <a:pt x="749300" y="1476375"/>
                  </a:cubicBezTo>
                  <a:cubicBezTo>
                    <a:pt x="745887" y="1483201"/>
                    <a:pt x="739013" y="1488185"/>
                    <a:pt x="736600" y="1495425"/>
                  </a:cubicBezTo>
                  <a:cubicBezTo>
                    <a:pt x="735542" y="1498600"/>
                    <a:pt x="734344" y="1501732"/>
                    <a:pt x="733425" y="1504950"/>
                  </a:cubicBezTo>
                  <a:cubicBezTo>
                    <a:pt x="732226" y="1509146"/>
                    <a:pt x="732201" y="1513747"/>
                    <a:pt x="730250" y="1517650"/>
                  </a:cubicBezTo>
                  <a:cubicBezTo>
                    <a:pt x="726837" y="1524476"/>
                    <a:pt x="719963" y="1529460"/>
                    <a:pt x="717550" y="1536700"/>
                  </a:cubicBezTo>
                  <a:cubicBezTo>
                    <a:pt x="709570" y="1560641"/>
                    <a:pt x="720335" y="1531131"/>
                    <a:pt x="708025" y="1555750"/>
                  </a:cubicBezTo>
                  <a:cubicBezTo>
                    <a:pt x="705476" y="1560848"/>
                    <a:pt x="703477" y="1566218"/>
                    <a:pt x="701675" y="1571625"/>
                  </a:cubicBezTo>
                  <a:cubicBezTo>
                    <a:pt x="700295" y="1575765"/>
                    <a:pt x="700451" y="1580422"/>
                    <a:pt x="698500" y="1584325"/>
                  </a:cubicBezTo>
                  <a:cubicBezTo>
                    <a:pt x="695087" y="1591151"/>
                    <a:pt x="690033" y="1597025"/>
                    <a:pt x="685800" y="1603375"/>
                  </a:cubicBezTo>
                  <a:lnTo>
                    <a:pt x="679450" y="1612900"/>
                  </a:lnTo>
                  <a:cubicBezTo>
                    <a:pt x="677333" y="1616075"/>
                    <a:pt x="676720" y="1621218"/>
                    <a:pt x="673100" y="1622425"/>
                  </a:cubicBezTo>
                  <a:cubicBezTo>
                    <a:pt x="666750" y="1624542"/>
                    <a:pt x="660614" y="1627462"/>
                    <a:pt x="654050" y="1628775"/>
                  </a:cubicBezTo>
                  <a:cubicBezTo>
                    <a:pt x="633896" y="1632806"/>
                    <a:pt x="643410" y="1630641"/>
                    <a:pt x="625475" y="1635125"/>
                  </a:cubicBezTo>
                  <a:lnTo>
                    <a:pt x="517525" y="1631950"/>
                  </a:lnTo>
                  <a:cubicBezTo>
                    <a:pt x="498212" y="1631008"/>
                    <a:pt x="493868" y="1628298"/>
                    <a:pt x="476250" y="1622425"/>
                  </a:cubicBezTo>
                  <a:lnTo>
                    <a:pt x="466725" y="1619250"/>
                  </a:lnTo>
                  <a:cubicBezTo>
                    <a:pt x="439208" y="1620308"/>
                    <a:pt x="411655" y="1620652"/>
                    <a:pt x="384175" y="1622425"/>
                  </a:cubicBezTo>
                  <a:cubicBezTo>
                    <a:pt x="378790" y="1622772"/>
                    <a:pt x="373670" y="1625063"/>
                    <a:pt x="368300" y="1625600"/>
                  </a:cubicBezTo>
                  <a:cubicBezTo>
                    <a:pt x="352469" y="1627183"/>
                    <a:pt x="336550" y="1627717"/>
                    <a:pt x="320675" y="1628775"/>
                  </a:cubicBezTo>
                  <a:cubicBezTo>
                    <a:pt x="300567" y="1627717"/>
                    <a:pt x="280417" y="1627272"/>
                    <a:pt x="260350" y="1625600"/>
                  </a:cubicBezTo>
                  <a:cubicBezTo>
                    <a:pt x="203177" y="1620836"/>
                    <a:pt x="273171" y="1624710"/>
                    <a:pt x="234950" y="1619250"/>
                  </a:cubicBezTo>
                  <a:cubicBezTo>
                    <a:pt x="223378" y="1617597"/>
                    <a:pt x="211667" y="1617133"/>
                    <a:pt x="200025" y="1616075"/>
                  </a:cubicBezTo>
                  <a:cubicBezTo>
                    <a:pt x="168585" y="1609787"/>
                    <a:pt x="196774" y="1614797"/>
                    <a:pt x="146050" y="1609725"/>
                  </a:cubicBezTo>
                  <a:cubicBezTo>
                    <a:pt x="137560" y="1608876"/>
                    <a:pt x="129117" y="1607608"/>
                    <a:pt x="120650" y="1606550"/>
                  </a:cubicBezTo>
                  <a:cubicBezTo>
                    <a:pt x="69675" y="1586160"/>
                    <a:pt x="143292" y="1614295"/>
                    <a:pt x="85725" y="1597025"/>
                  </a:cubicBezTo>
                  <a:cubicBezTo>
                    <a:pt x="81192" y="1595665"/>
                    <a:pt x="77419" y="1592433"/>
                    <a:pt x="73025" y="1590675"/>
                  </a:cubicBezTo>
                  <a:cubicBezTo>
                    <a:pt x="66810" y="1588189"/>
                    <a:pt x="60325" y="1586442"/>
                    <a:pt x="53975" y="1584325"/>
                  </a:cubicBezTo>
                  <a:lnTo>
                    <a:pt x="44450" y="1581150"/>
                  </a:lnTo>
                  <a:cubicBezTo>
                    <a:pt x="41275" y="1577975"/>
                    <a:pt x="38579" y="1574235"/>
                    <a:pt x="34925" y="1571625"/>
                  </a:cubicBezTo>
                  <a:cubicBezTo>
                    <a:pt x="28059" y="1566721"/>
                    <a:pt x="20473" y="1564691"/>
                    <a:pt x="12700" y="1562100"/>
                  </a:cubicBezTo>
                  <a:cubicBezTo>
                    <a:pt x="11642" y="1554692"/>
                    <a:pt x="11093" y="1547192"/>
                    <a:pt x="9525" y="1539875"/>
                  </a:cubicBezTo>
                  <a:cubicBezTo>
                    <a:pt x="7344" y="1529698"/>
                    <a:pt x="3401" y="1518328"/>
                    <a:pt x="0" y="1508125"/>
                  </a:cubicBezTo>
                  <a:cubicBezTo>
                    <a:pt x="1248" y="1496889"/>
                    <a:pt x="7410" y="1438726"/>
                    <a:pt x="9525" y="1435100"/>
                  </a:cubicBezTo>
                  <a:cubicBezTo>
                    <a:pt x="16933" y="1422400"/>
                    <a:pt x="21354" y="1407396"/>
                    <a:pt x="31750" y="1397000"/>
                  </a:cubicBezTo>
                  <a:cubicBezTo>
                    <a:pt x="44622" y="1384128"/>
                    <a:pt x="39267" y="1391491"/>
                    <a:pt x="47625" y="1374775"/>
                  </a:cubicBezTo>
                  <a:cubicBezTo>
                    <a:pt x="48683" y="1366308"/>
                    <a:pt x="48555" y="1357607"/>
                    <a:pt x="50800" y="1349375"/>
                  </a:cubicBezTo>
                  <a:cubicBezTo>
                    <a:pt x="52717" y="1342344"/>
                    <a:pt x="62598" y="1335217"/>
                    <a:pt x="66675" y="1330325"/>
                  </a:cubicBezTo>
                  <a:cubicBezTo>
                    <a:pt x="69118" y="1327394"/>
                    <a:pt x="70908" y="1323975"/>
                    <a:pt x="73025" y="1320800"/>
                  </a:cubicBezTo>
                  <a:cubicBezTo>
                    <a:pt x="81424" y="1287205"/>
                    <a:pt x="70021" y="1326766"/>
                    <a:pt x="82550" y="1298575"/>
                  </a:cubicBezTo>
                  <a:cubicBezTo>
                    <a:pt x="85268" y="1292458"/>
                    <a:pt x="86783" y="1285875"/>
                    <a:pt x="88900" y="1279525"/>
                  </a:cubicBezTo>
                  <a:lnTo>
                    <a:pt x="92075" y="1270000"/>
                  </a:lnTo>
                  <a:cubicBezTo>
                    <a:pt x="93133" y="1261533"/>
                    <a:pt x="94308" y="1253080"/>
                    <a:pt x="95250" y="1244600"/>
                  </a:cubicBezTo>
                  <a:cubicBezTo>
                    <a:pt x="96425" y="1234029"/>
                    <a:pt x="97019" y="1223393"/>
                    <a:pt x="98425" y="1212850"/>
                  </a:cubicBezTo>
                  <a:cubicBezTo>
                    <a:pt x="101769" y="1187773"/>
                    <a:pt x="100196" y="1205766"/>
                    <a:pt x="104775" y="1187450"/>
                  </a:cubicBezTo>
                  <a:cubicBezTo>
                    <a:pt x="106084" y="1182215"/>
                    <a:pt x="106641" y="1176810"/>
                    <a:pt x="107950" y="1171575"/>
                  </a:cubicBezTo>
                  <a:cubicBezTo>
                    <a:pt x="110928" y="1159661"/>
                    <a:pt x="112023" y="1162071"/>
                    <a:pt x="117475" y="1149350"/>
                  </a:cubicBezTo>
                  <a:cubicBezTo>
                    <a:pt x="118793" y="1146274"/>
                    <a:pt x="119153" y="1142818"/>
                    <a:pt x="120650" y="1139825"/>
                  </a:cubicBezTo>
                  <a:cubicBezTo>
                    <a:pt x="122357" y="1136412"/>
                    <a:pt x="125450" y="1133787"/>
                    <a:pt x="127000" y="1130300"/>
                  </a:cubicBezTo>
                  <a:cubicBezTo>
                    <a:pt x="131417" y="1120362"/>
                    <a:pt x="133886" y="1109105"/>
                    <a:pt x="136525" y="1098550"/>
                  </a:cubicBezTo>
                  <a:cubicBezTo>
                    <a:pt x="135078" y="1062374"/>
                    <a:pt x="129891" y="990644"/>
                    <a:pt x="136525" y="952500"/>
                  </a:cubicBezTo>
                  <a:cubicBezTo>
                    <a:pt x="137179" y="948741"/>
                    <a:pt x="142875" y="948267"/>
                    <a:pt x="146050" y="946150"/>
                  </a:cubicBezTo>
                  <a:cubicBezTo>
                    <a:pt x="148167" y="942975"/>
                    <a:pt x="150182" y="939730"/>
                    <a:pt x="152400" y="936625"/>
                  </a:cubicBezTo>
                  <a:cubicBezTo>
                    <a:pt x="155476" y="932319"/>
                    <a:pt x="159776" y="928761"/>
                    <a:pt x="161925" y="923925"/>
                  </a:cubicBezTo>
                  <a:cubicBezTo>
                    <a:pt x="164117" y="918994"/>
                    <a:pt x="163791" y="913285"/>
                    <a:pt x="165100" y="908050"/>
                  </a:cubicBezTo>
                  <a:cubicBezTo>
                    <a:pt x="170063" y="888200"/>
                    <a:pt x="165756" y="908955"/>
                    <a:pt x="174625" y="889000"/>
                  </a:cubicBezTo>
                  <a:cubicBezTo>
                    <a:pt x="177343" y="882883"/>
                    <a:pt x="178858" y="876300"/>
                    <a:pt x="180975" y="869950"/>
                  </a:cubicBezTo>
                  <a:lnTo>
                    <a:pt x="184150" y="860425"/>
                  </a:lnTo>
                  <a:lnTo>
                    <a:pt x="187325" y="850900"/>
                  </a:lnTo>
                  <a:cubicBezTo>
                    <a:pt x="191897" y="796039"/>
                    <a:pt x="192456" y="808430"/>
                    <a:pt x="187325" y="736600"/>
                  </a:cubicBezTo>
                  <a:cubicBezTo>
                    <a:pt x="186448" y="724325"/>
                    <a:pt x="183145" y="725223"/>
                    <a:pt x="180975" y="714375"/>
                  </a:cubicBezTo>
                  <a:cubicBezTo>
                    <a:pt x="170625" y="662623"/>
                    <a:pt x="179593" y="691180"/>
                    <a:pt x="171450" y="666750"/>
                  </a:cubicBezTo>
                  <a:cubicBezTo>
                    <a:pt x="163905" y="613934"/>
                    <a:pt x="166132" y="638643"/>
                    <a:pt x="171450" y="542925"/>
                  </a:cubicBezTo>
                  <a:cubicBezTo>
                    <a:pt x="171962" y="533705"/>
                    <a:pt x="175910" y="529205"/>
                    <a:pt x="177800" y="520700"/>
                  </a:cubicBezTo>
                  <a:cubicBezTo>
                    <a:pt x="183461" y="495224"/>
                    <a:pt x="178372" y="508887"/>
                    <a:pt x="184150" y="485775"/>
                  </a:cubicBezTo>
                  <a:cubicBezTo>
                    <a:pt x="184962" y="482528"/>
                    <a:pt x="186406" y="479468"/>
                    <a:pt x="187325" y="476250"/>
                  </a:cubicBezTo>
                  <a:cubicBezTo>
                    <a:pt x="188524" y="472054"/>
                    <a:pt x="189442" y="467783"/>
                    <a:pt x="190500" y="463550"/>
                  </a:cubicBezTo>
                  <a:cubicBezTo>
                    <a:pt x="195465" y="413898"/>
                    <a:pt x="195792" y="407987"/>
                    <a:pt x="196850" y="39687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13125" y="4324"/>
              <a:ext cx="1332" cy="1437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3622" y="4561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3862" y="4801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862" y="5085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4046" y="4627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4202" y="4887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4202" y="5258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3543" y="5041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3622" y="5345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3954" y="5432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93" y="4786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3306" y="5142"/>
              <a:ext cx="156" cy="1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>
              <a:off x="14457" y="564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/>
          </p:nvSpPr>
          <p:spPr>
            <a:xfrm>
              <a:off x="14697" y="588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14989" y="5714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/>
          </p:nvSpPr>
          <p:spPr>
            <a:xfrm>
              <a:off x="15064" y="6030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>
              <a:off x="14781" y="617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14731" y="560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/>
          </p:nvSpPr>
          <p:spPr>
            <a:xfrm>
              <a:off x="15260" y="5814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/>
          </p:nvSpPr>
          <p:spPr>
            <a:xfrm>
              <a:off x="14379" y="6084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/>
          </p:nvSpPr>
          <p:spPr>
            <a:xfrm>
              <a:off x="15077" y="6273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/>
          </p:nvSpPr>
          <p:spPr>
            <a:xfrm>
              <a:off x="14818" y="646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14406" y="6428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/>
            <p:cNvSpPr/>
            <p:nvPr/>
          </p:nvSpPr>
          <p:spPr>
            <a:xfrm>
              <a:off x="14586" y="6274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13272" y="3137"/>
              <a:ext cx="576" cy="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charset="-122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14761" y="3126"/>
              <a:ext cx="576" cy="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微软雅黑" panose="020B0503020204020204" charset="-122"/>
                  <a:cs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156" name="下箭头 155"/>
            <p:cNvSpPr/>
            <p:nvPr/>
          </p:nvSpPr>
          <p:spPr>
            <a:xfrm>
              <a:off x="13584" y="3913"/>
              <a:ext cx="100" cy="27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下箭头 156"/>
            <p:cNvSpPr/>
            <p:nvPr/>
          </p:nvSpPr>
          <p:spPr>
            <a:xfrm>
              <a:off x="14996" y="3768"/>
              <a:ext cx="100" cy="27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14294" y="6753"/>
              <a:ext cx="776" cy="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+mj-ea"/>
                  <a:cs typeface="Euclid" panose="02020503060505020303" pitchFamily="18" charset="0"/>
                </a:rPr>
                <a:t>②</a:t>
              </a:r>
              <a:endParaRPr lang="zh-CN" altLang="en-US" dirty="0"/>
            </a:p>
          </p:txBody>
        </p:sp>
        <p:sp>
          <p:nvSpPr>
            <p:cNvPr id="186" name="等腰三角形 185"/>
            <p:cNvSpPr/>
            <p:nvPr/>
          </p:nvSpPr>
          <p:spPr>
            <a:xfrm>
              <a:off x="14715" y="442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等腰三角形 186"/>
            <p:cNvSpPr/>
            <p:nvPr/>
          </p:nvSpPr>
          <p:spPr>
            <a:xfrm>
              <a:off x="14955" y="466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等腰三角形 187"/>
            <p:cNvSpPr/>
            <p:nvPr/>
          </p:nvSpPr>
          <p:spPr>
            <a:xfrm>
              <a:off x="15246" y="4494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等腰三角形 188"/>
            <p:cNvSpPr/>
            <p:nvPr/>
          </p:nvSpPr>
          <p:spPr>
            <a:xfrm>
              <a:off x="15321" y="4810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等腰三角形 189"/>
            <p:cNvSpPr/>
            <p:nvPr/>
          </p:nvSpPr>
          <p:spPr>
            <a:xfrm>
              <a:off x="15039" y="495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等腰三角形 190"/>
            <p:cNvSpPr/>
            <p:nvPr/>
          </p:nvSpPr>
          <p:spPr>
            <a:xfrm>
              <a:off x="14989" y="438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等腰三角形 191"/>
            <p:cNvSpPr/>
            <p:nvPr/>
          </p:nvSpPr>
          <p:spPr>
            <a:xfrm>
              <a:off x="15518" y="4594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等腰三角形 192"/>
            <p:cNvSpPr/>
            <p:nvPr/>
          </p:nvSpPr>
          <p:spPr>
            <a:xfrm>
              <a:off x="14637" y="4863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等腰三角形 193"/>
            <p:cNvSpPr/>
            <p:nvPr/>
          </p:nvSpPr>
          <p:spPr>
            <a:xfrm>
              <a:off x="15335" y="5053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等腰三角形 194"/>
            <p:cNvSpPr/>
            <p:nvPr/>
          </p:nvSpPr>
          <p:spPr>
            <a:xfrm>
              <a:off x="15075" y="5245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等腰三角形 195"/>
            <p:cNvSpPr/>
            <p:nvPr/>
          </p:nvSpPr>
          <p:spPr>
            <a:xfrm>
              <a:off x="14664" y="5208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等腰三角形 196"/>
            <p:cNvSpPr/>
            <p:nvPr/>
          </p:nvSpPr>
          <p:spPr>
            <a:xfrm>
              <a:off x="14844" y="5054"/>
              <a:ext cx="150" cy="14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任意多边形 152"/>
          <p:cNvSpPr/>
          <p:nvPr/>
        </p:nvSpPr>
        <p:spPr>
          <a:xfrm>
            <a:off x="10700933" y="2728303"/>
            <a:ext cx="901283" cy="822325"/>
          </a:xfrm>
          <a:custGeom>
            <a:avLst/>
            <a:gdLst>
              <a:gd name="connsiteX0" fmla="*/ 15878 w 901283"/>
              <a:gd name="connsiteY0" fmla="*/ 25400 h 822325"/>
              <a:gd name="connsiteX1" fmla="*/ 15878 w 901283"/>
              <a:gd name="connsiteY1" fmla="*/ 25400 h 822325"/>
              <a:gd name="connsiteX2" fmla="*/ 15878 w 901283"/>
              <a:gd name="connsiteY2" fmla="*/ 184150 h 822325"/>
              <a:gd name="connsiteX3" fmla="*/ 19053 w 901283"/>
              <a:gd name="connsiteY3" fmla="*/ 200025 h 822325"/>
              <a:gd name="connsiteX4" fmla="*/ 25403 w 901283"/>
              <a:gd name="connsiteY4" fmla="*/ 266700 h 822325"/>
              <a:gd name="connsiteX5" fmla="*/ 22228 w 901283"/>
              <a:gd name="connsiteY5" fmla="*/ 339725 h 822325"/>
              <a:gd name="connsiteX6" fmla="*/ 19053 w 901283"/>
              <a:gd name="connsiteY6" fmla="*/ 438150 h 822325"/>
              <a:gd name="connsiteX7" fmla="*/ 12703 w 901283"/>
              <a:gd name="connsiteY7" fmla="*/ 457200 h 822325"/>
              <a:gd name="connsiteX8" fmla="*/ 6353 w 901283"/>
              <a:gd name="connsiteY8" fmla="*/ 466725 h 822325"/>
              <a:gd name="connsiteX9" fmla="*/ 3178 w 901283"/>
              <a:gd name="connsiteY9" fmla="*/ 485775 h 822325"/>
              <a:gd name="connsiteX10" fmla="*/ 3 w 901283"/>
              <a:gd name="connsiteY10" fmla="*/ 495300 h 822325"/>
              <a:gd name="connsiteX11" fmla="*/ 6353 w 901283"/>
              <a:gd name="connsiteY11" fmla="*/ 546100 h 822325"/>
              <a:gd name="connsiteX12" fmla="*/ 12703 w 901283"/>
              <a:gd name="connsiteY12" fmla="*/ 574675 h 822325"/>
              <a:gd name="connsiteX13" fmla="*/ 19053 w 901283"/>
              <a:gd name="connsiteY13" fmla="*/ 584200 h 822325"/>
              <a:gd name="connsiteX14" fmla="*/ 25403 w 901283"/>
              <a:gd name="connsiteY14" fmla="*/ 603250 h 822325"/>
              <a:gd name="connsiteX15" fmla="*/ 34928 w 901283"/>
              <a:gd name="connsiteY15" fmla="*/ 615950 h 822325"/>
              <a:gd name="connsiteX16" fmla="*/ 41278 w 901283"/>
              <a:gd name="connsiteY16" fmla="*/ 628650 h 822325"/>
              <a:gd name="connsiteX17" fmla="*/ 50803 w 901283"/>
              <a:gd name="connsiteY17" fmla="*/ 635000 h 822325"/>
              <a:gd name="connsiteX18" fmla="*/ 85728 w 901283"/>
              <a:gd name="connsiteY18" fmla="*/ 663575 h 822325"/>
              <a:gd name="connsiteX19" fmla="*/ 101603 w 901283"/>
              <a:gd name="connsiteY19" fmla="*/ 669925 h 822325"/>
              <a:gd name="connsiteX20" fmla="*/ 117478 w 901283"/>
              <a:gd name="connsiteY20" fmla="*/ 682625 h 822325"/>
              <a:gd name="connsiteX21" fmla="*/ 130178 w 901283"/>
              <a:gd name="connsiteY21" fmla="*/ 685800 h 822325"/>
              <a:gd name="connsiteX22" fmla="*/ 155578 w 901283"/>
              <a:gd name="connsiteY22" fmla="*/ 698500 h 822325"/>
              <a:gd name="connsiteX23" fmla="*/ 165103 w 901283"/>
              <a:gd name="connsiteY23" fmla="*/ 704850 h 822325"/>
              <a:gd name="connsiteX24" fmla="*/ 180978 w 901283"/>
              <a:gd name="connsiteY24" fmla="*/ 711200 h 822325"/>
              <a:gd name="connsiteX25" fmla="*/ 206378 w 901283"/>
              <a:gd name="connsiteY25" fmla="*/ 727075 h 822325"/>
              <a:gd name="connsiteX26" fmla="*/ 234953 w 901283"/>
              <a:gd name="connsiteY26" fmla="*/ 736600 h 822325"/>
              <a:gd name="connsiteX27" fmla="*/ 244478 w 901283"/>
              <a:gd name="connsiteY27" fmla="*/ 739775 h 822325"/>
              <a:gd name="connsiteX28" fmla="*/ 254003 w 901283"/>
              <a:gd name="connsiteY28" fmla="*/ 742950 h 822325"/>
              <a:gd name="connsiteX29" fmla="*/ 279403 w 901283"/>
              <a:gd name="connsiteY29" fmla="*/ 752475 h 822325"/>
              <a:gd name="connsiteX30" fmla="*/ 298453 w 901283"/>
              <a:gd name="connsiteY30" fmla="*/ 762000 h 822325"/>
              <a:gd name="connsiteX31" fmla="*/ 307978 w 901283"/>
              <a:gd name="connsiteY31" fmla="*/ 768350 h 822325"/>
              <a:gd name="connsiteX32" fmla="*/ 339728 w 901283"/>
              <a:gd name="connsiteY32" fmla="*/ 774700 h 822325"/>
              <a:gd name="connsiteX33" fmla="*/ 365128 w 901283"/>
              <a:gd name="connsiteY33" fmla="*/ 781050 h 822325"/>
              <a:gd name="connsiteX34" fmla="*/ 374653 w 901283"/>
              <a:gd name="connsiteY34" fmla="*/ 784225 h 822325"/>
              <a:gd name="connsiteX35" fmla="*/ 400053 w 901283"/>
              <a:gd name="connsiteY35" fmla="*/ 790575 h 822325"/>
              <a:gd name="connsiteX36" fmla="*/ 409578 w 901283"/>
              <a:gd name="connsiteY36" fmla="*/ 793750 h 822325"/>
              <a:gd name="connsiteX37" fmla="*/ 422278 w 901283"/>
              <a:gd name="connsiteY37" fmla="*/ 796925 h 822325"/>
              <a:gd name="connsiteX38" fmla="*/ 438153 w 901283"/>
              <a:gd name="connsiteY38" fmla="*/ 803275 h 822325"/>
              <a:gd name="connsiteX39" fmla="*/ 488953 w 901283"/>
              <a:gd name="connsiteY39" fmla="*/ 812800 h 822325"/>
              <a:gd name="connsiteX40" fmla="*/ 501653 w 901283"/>
              <a:gd name="connsiteY40" fmla="*/ 815975 h 822325"/>
              <a:gd name="connsiteX41" fmla="*/ 520703 w 901283"/>
              <a:gd name="connsiteY41" fmla="*/ 822325 h 822325"/>
              <a:gd name="connsiteX42" fmla="*/ 587378 w 901283"/>
              <a:gd name="connsiteY42" fmla="*/ 819150 h 822325"/>
              <a:gd name="connsiteX43" fmla="*/ 650878 w 901283"/>
              <a:gd name="connsiteY43" fmla="*/ 809625 h 822325"/>
              <a:gd name="connsiteX44" fmla="*/ 666753 w 901283"/>
              <a:gd name="connsiteY44" fmla="*/ 800100 h 822325"/>
              <a:gd name="connsiteX45" fmla="*/ 679453 w 901283"/>
              <a:gd name="connsiteY45" fmla="*/ 793750 h 822325"/>
              <a:gd name="connsiteX46" fmla="*/ 701678 w 901283"/>
              <a:gd name="connsiteY46" fmla="*/ 777875 h 822325"/>
              <a:gd name="connsiteX47" fmla="*/ 720728 w 901283"/>
              <a:gd name="connsiteY47" fmla="*/ 762000 h 822325"/>
              <a:gd name="connsiteX48" fmla="*/ 736603 w 901283"/>
              <a:gd name="connsiteY48" fmla="*/ 746125 h 822325"/>
              <a:gd name="connsiteX49" fmla="*/ 755653 w 901283"/>
              <a:gd name="connsiteY49" fmla="*/ 730250 h 822325"/>
              <a:gd name="connsiteX50" fmla="*/ 762003 w 901283"/>
              <a:gd name="connsiteY50" fmla="*/ 720725 h 822325"/>
              <a:gd name="connsiteX51" fmla="*/ 771528 w 901283"/>
              <a:gd name="connsiteY51" fmla="*/ 711200 h 822325"/>
              <a:gd name="connsiteX52" fmla="*/ 800103 w 901283"/>
              <a:gd name="connsiteY52" fmla="*/ 673100 h 822325"/>
              <a:gd name="connsiteX53" fmla="*/ 812803 w 901283"/>
              <a:gd name="connsiteY53" fmla="*/ 647700 h 822325"/>
              <a:gd name="connsiteX54" fmla="*/ 822328 w 901283"/>
              <a:gd name="connsiteY54" fmla="*/ 625475 h 822325"/>
              <a:gd name="connsiteX55" fmla="*/ 831853 w 901283"/>
              <a:gd name="connsiteY55" fmla="*/ 612775 h 822325"/>
              <a:gd name="connsiteX56" fmla="*/ 854078 w 901283"/>
              <a:gd name="connsiteY56" fmla="*/ 574675 h 822325"/>
              <a:gd name="connsiteX57" fmla="*/ 857253 w 901283"/>
              <a:gd name="connsiteY57" fmla="*/ 565150 h 822325"/>
              <a:gd name="connsiteX58" fmla="*/ 860428 w 901283"/>
              <a:gd name="connsiteY58" fmla="*/ 552450 h 822325"/>
              <a:gd name="connsiteX59" fmla="*/ 869953 w 901283"/>
              <a:gd name="connsiteY59" fmla="*/ 536575 h 822325"/>
              <a:gd name="connsiteX60" fmla="*/ 873128 w 901283"/>
              <a:gd name="connsiteY60" fmla="*/ 517525 h 822325"/>
              <a:gd name="connsiteX61" fmla="*/ 876303 w 901283"/>
              <a:gd name="connsiteY61" fmla="*/ 495300 h 822325"/>
              <a:gd name="connsiteX62" fmla="*/ 885828 w 901283"/>
              <a:gd name="connsiteY62" fmla="*/ 469900 h 822325"/>
              <a:gd name="connsiteX63" fmla="*/ 892178 w 901283"/>
              <a:gd name="connsiteY63" fmla="*/ 425450 h 822325"/>
              <a:gd name="connsiteX64" fmla="*/ 882653 w 901283"/>
              <a:gd name="connsiteY64" fmla="*/ 250825 h 822325"/>
              <a:gd name="connsiteX65" fmla="*/ 873128 w 901283"/>
              <a:gd name="connsiteY65" fmla="*/ 238125 h 822325"/>
              <a:gd name="connsiteX66" fmla="*/ 863603 w 901283"/>
              <a:gd name="connsiteY66" fmla="*/ 228600 h 822325"/>
              <a:gd name="connsiteX67" fmla="*/ 850903 w 901283"/>
              <a:gd name="connsiteY67" fmla="*/ 209550 h 822325"/>
              <a:gd name="connsiteX68" fmla="*/ 844553 w 901283"/>
              <a:gd name="connsiteY68" fmla="*/ 200025 h 822325"/>
              <a:gd name="connsiteX69" fmla="*/ 835028 w 901283"/>
              <a:gd name="connsiteY69" fmla="*/ 193675 h 822325"/>
              <a:gd name="connsiteX70" fmla="*/ 815978 w 901283"/>
              <a:gd name="connsiteY70" fmla="*/ 171450 h 822325"/>
              <a:gd name="connsiteX71" fmla="*/ 796928 w 901283"/>
              <a:gd name="connsiteY71" fmla="*/ 152400 h 822325"/>
              <a:gd name="connsiteX72" fmla="*/ 784228 w 901283"/>
              <a:gd name="connsiteY72" fmla="*/ 139700 h 822325"/>
              <a:gd name="connsiteX73" fmla="*/ 768353 w 901283"/>
              <a:gd name="connsiteY73" fmla="*/ 127000 h 822325"/>
              <a:gd name="connsiteX74" fmla="*/ 742953 w 901283"/>
              <a:gd name="connsiteY74" fmla="*/ 101600 h 822325"/>
              <a:gd name="connsiteX75" fmla="*/ 723903 w 901283"/>
              <a:gd name="connsiteY75" fmla="*/ 88900 h 822325"/>
              <a:gd name="connsiteX76" fmla="*/ 717553 w 901283"/>
              <a:gd name="connsiteY76" fmla="*/ 79375 h 822325"/>
              <a:gd name="connsiteX77" fmla="*/ 704853 w 901283"/>
              <a:gd name="connsiteY77" fmla="*/ 76200 h 822325"/>
              <a:gd name="connsiteX78" fmla="*/ 688978 w 901283"/>
              <a:gd name="connsiteY78" fmla="*/ 66675 h 822325"/>
              <a:gd name="connsiteX79" fmla="*/ 663578 w 901283"/>
              <a:gd name="connsiteY79" fmla="*/ 50800 h 822325"/>
              <a:gd name="connsiteX80" fmla="*/ 650878 w 901283"/>
              <a:gd name="connsiteY80" fmla="*/ 41275 h 822325"/>
              <a:gd name="connsiteX81" fmla="*/ 584203 w 901283"/>
              <a:gd name="connsiteY81" fmla="*/ 22225 h 822325"/>
              <a:gd name="connsiteX82" fmla="*/ 555628 w 901283"/>
              <a:gd name="connsiteY82" fmla="*/ 12700 h 822325"/>
              <a:gd name="connsiteX83" fmla="*/ 508003 w 901283"/>
              <a:gd name="connsiteY83" fmla="*/ 9525 h 822325"/>
              <a:gd name="connsiteX84" fmla="*/ 371478 w 901283"/>
              <a:gd name="connsiteY84" fmla="*/ 6350 h 822325"/>
              <a:gd name="connsiteX85" fmla="*/ 317503 w 901283"/>
              <a:gd name="connsiteY85" fmla="*/ 3175 h 822325"/>
              <a:gd name="connsiteX86" fmla="*/ 301628 w 901283"/>
              <a:gd name="connsiteY86" fmla="*/ 0 h 822325"/>
              <a:gd name="connsiteX87" fmla="*/ 187328 w 901283"/>
              <a:gd name="connsiteY87" fmla="*/ 3175 h 822325"/>
              <a:gd name="connsiteX88" fmla="*/ 161928 w 901283"/>
              <a:gd name="connsiteY88" fmla="*/ 9525 h 822325"/>
              <a:gd name="connsiteX89" fmla="*/ 152403 w 901283"/>
              <a:gd name="connsiteY89" fmla="*/ 12700 h 822325"/>
              <a:gd name="connsiteX90" fmla="*/ 130178 w 901283"/>
              <a:gd name="connsiteY90" fmla="*/ 15875 h 822325"/>
              <a:gd name="connsiteX91" fmla="*/ 107953 w 901283"/>
              <a:gd name="connsiteY91" fmla="*/ 22225 h 822325"/>
              <a:gd name="connsiteX92" fmla="*/ 95253 w 901283"/>
              <a:gd name="connsiteY92" fmla="*/ 25400 h 822325"/>
              <a:gd name="connsiteX93" fmla="*/ 85728 w 901283"/>
              <a:gd name="connsiteY93" fmla="*/ 28575 h 822325"/>
              <a:gd name="connsiteX94" fmla="*/ 15878 w 901283"/>
              <a:gd name="connsiteY94" fmla="*/ 25400 h 82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01283" h="822325">
                <a:moveTo>
                  <a:pt x="15878" y="25400"/>
                </a:moveTo>
                <a:lnTo>
                  <a:pt x="15878" y="25400"/>
                </a:lnTo>
                <a:cubicBezTo>
                  <a:pt x="8333" y="93304"/>
                  <a:pt x="10552" y="61651"/>
                  <a:pt x="15878" y="184150"/>
                </a:cubicBezTo>
                <a:cubicBezTo>
                  <a:pt x="16112" y="189541"/>
                  <a:pt x="18434" y="194664"/>
                  <a:pt x="19053" y="200025"/>
                </a:cubicBezTo>
                <a:cubicBezTo>
                  <a:pt x="21612" y="222203"/>
                  <a:pt x="25403" y="266700"/>
                  <a:pt x="25403" y="266700"/>
                </a:cubicBezTo>
                <a:cubicBezTo>
                  <a:pt x="24345" y="291042"/>
                  <a:pt x="23130" y="315377"/>
                  <a:pt x="22228" y="339725"/>
                </a:cubicBezTo>
                <a:cubicBezTo>
                  <a:pt x="21013" y="372528"/>
                  <a:pt x="21706" y="405432"/>
                  <a:pt x="19053" y="438150"/>
                </a:cubicBezTo>
                <a:cubicBezTo>
                  <a:pt x="18512" y="444822"/>
                  <a:pt x="16416" y="451631"/>
                  <a:pt x="12703" y="457200"/>
                </a:cubicBezTo>
                <a:lnTo>
                  <a:pt x="6353" y="466725"/>
                </a:lnTo>
                <a:cubicBezTo>
                  <a:pt x="5295" y="473075"/>
                  <a:pt x="4575" y="479491"/>
                  <a:pt x="3178" y="485775"/>
                </a:cubicBezTo>
                <a:cubicBezTo>
                  <a:pt x="2452" y="489042"/>
                  <a:pt x="3" y="491953"/>
                  <a:pt x="3" y="495300"/>
                </a:cubicBezTo>
                <a:cubicBezTo>
                  <a:pt x="3" y="571093"/>
                  <a:pt x="-353" y="515922"/>
                  <a:pt x="6353" y="546100"/>
                </a:cubicBezTo>
                <a:cubicBezTo>
                  <a:pt x="8304" y="554880"/>
                  <a:pt x="8415" y="566098"/>
                  <a:pt x="12703" y="574675"/>
                </a:cubicBezTo>
                <a:cubicBezTo>
                  <a:pt x="14410" y="578088"/>
                  <a:pt x="17503" y="580713"/>
                  <a:pt x="19053" y="584200"/>
                </a:cubicBezTo>
                <a:cubicBezTo>
                  <a:pt x="21771" y="590317"/>
                  <a:pt x="21387" y="597895"/>
                  <a:pt x="25403" y="603250"/>
                </a:cubicBezTo>
                <a:cubicBezTo>
                  <a:pt x="28578" y="607483"/>
                  <a:pt x="32123" y="611463"/>
                  <a:pt x="34928" y="615950"/>
                </a:cubicBezTo>
                <a:cubicBezTo>
                  <a:pt x="37436" y="619964"/>
                  <a:pt x="38248" y="625014"/>
                  <a:pt x="41278" y="628650"/>
                </a:cubicBezTo>
                <a:cubicBezTo>
                  <a:pt x="43721" y="631581"/>
                  <a:pt x="47628" y="632883"/>
                  <a:pt x="50803" y="635000"/>
                </a:cubicBezTo>
                <a:cubicBezTo>
                  <a:pt x="60937" y="650202"/>
                  <a:pt x="61675" y="653954"/>
                  <a:pt x="85728" y="663575"/>
                </a:cubicBezTo>
                <a:cubicBezTo>
                  <a:pt x="91020" y="665692"/>
                  <a:pt x="96716" y="666993"/>
                  <a:pt x="101603" y="669925"/>
                </a:cubicBezTo>
                <a:cubicBezTo>
                  <a:pt x="107414" y="673412"/>
                  <a:pt x="111554" y="679334"/>
                  <a:pt x="117478" y="682625"/>
                </a:cubicBezTo>
                <a:cubicBezTo>
                  <a:pt x="121292" y="684744"/>
                  <a:pt x="126150" y="684122"/>
                  <a:pt x="130178" y="685800"/>
                </a:cubicBezTo>
                <a:cubicBezTo>
                  <a:pt x="138916" y="689441"/>
                  <a:pt x="147268" y="693967"/>
                  <a:pt x="155578" y="698500"/>
                </a:cubicBezTo>
                <a:cubicBezTo>
                  <a:pt x="158928" y="700327"/>
                  <a:pt x="161690" y="703143"/>
                  <a:pt x="165103" y="704850"/>
                </a:cubicBezTo>
                <a:cubicBezTo>
                  <a:pt x="170201" y="707399"/>
                  <a:pt x="175960" y="708498"/>
                  <a:pt x="180978" y="711200"/>
                </a:cubicBezTo>
                <a:cubicBezTo>
                  <a:pt x="189769" y="715934"/>
                  <a:pt x="196906" y="723918"/>
                  <a:pt x="206378" y="727075"/>
                </a:cubicBezTo>
                <a:lnTo>
                  <a:pt x="234953" y="736600"/>
                </a:lnTo>
                <a:lnTo>
                  <a:pt x="244478" y="739775"/>
                </a:lnTo>
                <a:cubicBezTo>
                  <a:pt x="247653" y="740833"/>
                  <a:pt x="251010" y="741453"/>
                  <a:pt x="254003" y="742950"/>
                </a:cubicBezTo>
                <a:cubicBezTo>
                  <a:pt x="270606" y="751251"/>
                  <a:pt x="262111" y="748152"/>
                  <a:pt x="279403" y="752475"/>
                </a:cubicBezTo>
                <a:cubicBezTo>
                  <a:pt x="306700" y="770673"/>
                  <a:pt x="272163" y="748855"/>
                  <a:pt x="298453" y="762000"/>
                </a:cubicBezTo>
                <a:cubicBezTo>
                  <a:pt x="301866" y="763707"/>
                  <a:pt x="304331" y="767228"/>
                  <a:pt x="307978" y="768350"/>
                </a:cubicBezTo>
                <a:cubicBezTo>
                  <a:pt x="318294" y="771524"/>
                  <a:pt x="329489" y="771287"/>
                  <a:pt x="339728" y="774700"/>
                </a:cubicBezTo>
                <a:cubicBezTo>
                  <a:pt x="361501" y="781958"/>
                  <a:pt x="334477" y="773387"/>
                  <a:pt x="365128" y="781050"/>
                </a:cubicBezTo>
                <a:cubicBezTo>
                  <a:pt x="368375" y="781862"/>
                  <a:pt x="371424" y="783344"/>
                  <a:pt x="374653" y="784225"/>
                </a:cubicBezTo>
                <a:cubicBezTo>
                  <a:pt x="383073" y="786521"/>
                  <a:pt x="391774" y="787815"/>
                  <a:pt x="400053" y="790575"/>
                </a:cubicBezTo>
                <a:cubicBezTo>
                  <a:pt x="403228" y="791633"/>
                  <a:pt x="406360" y="792831"/>
                  <a:pt x="409578" y="793750"/>
                </a:cubicBezTo>
                <a:cubicBezTo>
                  <a:pt x="413774" y="794949"/>
                  <a:pt x="418138" y="795545"/>
                  <a:pt x="422278" y="796925"/>
                </a:cubicBezTo>
                <a:cubicBezTo>
                  <a:pt x="427685" y="798727"/>
                  <a:pt x="432817" y="801274"/>
                  <a:pt x="438153" y="803275"/>
                </a:cubicBezTo>
                <a:cubicBezTo>
                  <a:pt x="457335" y="810468"/>
                  <a:pt x="459132" y="807538"/>
                  <a:pt x="488953" y="812800"/>
                </a:cubicBezTo>
                <a:cubicBezTo>
                  <a:pt x="493250" y="813558"/>
                  <a:pt x="497473" y="814721"/>
                  <a:pt x="501653" y="815975"/>
                </a:cubicBezTo>
                <a:cubicBezTo>
                  <a:pt x="508064" y="817898"/>
                  <a:pt x="520703" y="822325"/>
                  <a:pt x="520703" y="822325"/>
                </a:cubicBezTo>
                <a:lnTo>
                  <a:pt x="587378" y="819150"/>
                </a:lnTo>
                <a:cubicBezTo>
                  <a:pt x="601029" y="818370"/>
                  <a:pt x="634622" y="819378"/>
                  <a:pt x="650878" y="809625"/>
                </a:cubicBezTo>
                <a:cubicBezTo>
                  <a:pt x="656170" y="806450"/>
                  <a:pt x="661358" y="803097"/>
                  <a:pt x="666753" y="800100"/>
                </a:cubicBezTo>
                <a:cubicBezTo>
                  <a:pt x="670890" y="797801"/>
                  <a:pt x="675667" y="796590"/>
                  <a:pt x="679453" y="793750"/>
                </a:cubicBezTo>
                <a:cubicBezTo>
                  <a:pt x="703559" y="775670"/>
                  <a:pt x="681420" y="784628"/>
                  <a:pt x="701678" y="777875"/>
                </a:cubicBezTo>
                <a:cubicBezTo>
                  <a:pt x="708028" y="772583"/>
                  <a:pt x="714612" y="767560"/>
                  <a:pt x="720728" y="762000"/>
                </a:cubicBezTo>
                <a:cubicBezTo>
                  <a:pt x="726265" y="756966"/>
                  <a:pt x="730971" y="751053"/>
                  <a:pt x="736603" y="746125"/>
                </a:cubicBezTo>
                <a:cubicBezTo>
                  <a:pt x="751972" y="732677"/>
                  <a:pt x="740949" y="747895"/>
                  <a:pt x="755653" y="730250"/>
                </a:cubicBezTo>
                <a:cubicBezTo>
                  <a:pt x="758096" y="727319"/>
                  <a:pt x="759560" y="723656"/>
                  <a:pt x="762003" y="720725"/>
                </a:cubicBezTo>
                <a:cubicBezTo>
                  <a:pt x="764878" y="717276"/>
                  <a:pt x="768545" y="714556"/>
                  <a:pt x="771528" y="711200"/>
                </a:cubicBezTo>
                <a:cubicBezTo>
                  <a:pt x="779811" y="701881"/>
                  <a:pt x="794338" y="684630"/>
                  <a:pt x="800103" y="673100"/>
                </a:cubicBezTo>
                <a:cubicBezTo>
                  <a:pt x="804336" y="664633"/>
                  <a:pt x="809810" y="656680"/>
                  <a:pt x="812803" y="647700"/>
                </a:cubicBezTo>
                <a:cubicBezTo>
                  <a:pt x="815889" y="638441"/>
                  <a:pt x="816723" y="634443"/>
                  <a:pt x="822328" y="625475"/>
                </a:cubicBezTo>
                <a:cubicBezTo>
                  <a:pt x="825133" y="620988"/>
                  <a:pt x="829344" y="617434"/>
                  <a:pt x="831853" y="612775"/>
                </a:cubicBezTo>
                <a:cubicBezTo>
                  <a:pt x="853033" y="573440"/>
                  <a:pt x="834315" y="594438"/>
                  <a:pt x="854078" y="574675"/>
                </a:cubicBezTo>
                <a:cubicBezTo>
                  <a:pt x="855136" y="571500"/>
                  <a:pt x="856334" y="568368"/>
                  <a:pt x="857253" y="565150"/>
                </a:cubicBezTo>
                <a:cubicBezTo>
                  <a:pt x="858452" y="560954"/>
                  <a:pt x="858656" y="556438"/>
                  <a:pt x="860428" y="552450"/>
                </a:cubicBezTo>
                <a:cubicBezTo>
                  <a:pt x="862934" y="546811"/>
                  <a:pt x="866778" y="541867"/>
                  <a:pt x="869953" y="536575"/>
                </a:cubicBezTo>
                <a:cubicBezTo>
                  <a:pt x="871011" y="530225"/>
                  <a:pt x="872149" y="523888"/>
                  <a:pt x="873128" y="517525"/>
                </a:cubicBezTo>
                <a:cubicBezTo>
                  <a:pt x="874266" y="510128"/>
                  <a:pt x="874375" y="502531"/>
                  <a:pt x="876303" y="495300"/>
                </a:cubicBezTo>
                <a:cubicBezTo>
                  <a:pt x="878633" y="486563"/>
                  <a:pt x="883169" y="478543"/>
                  <a:pt x="885828" y="469900"/>
                </a:cubicBezTo>
                <a:cubicBezTo>
                  <a:pt x="889344" y="458472"/>
                  <a:pt x="891139" y="434801"/>
                  <a:pt x="892178" y="425450"/>
                </a:cubicBezTo>
                <a:cubicBezTo>
                  <a:pt x="889981" y="311210"/>
                  <a:pt x="919463" y="302359"/>
                  <a:pt x="882653" y="250825"/>
                </a:cubicBezTo>
                <a:cubicBezTo>
                  <a:pt x="879577" y="246519"/>
                  <a:pt x="876572" y="242143"/>
                  <a:pt x="873128" y="238125"/>
                </a:cubicBezTo>
                <a:cubicBezTo>
                  <a:pt x="870206" y="234716"/>
                  <a:pt x="866360" y="232144"/>
                  <a:pt x="863603" y="228600"/>
                </a:cubicBezTo>
                <a:cubicBezTo>
                  <a:pt x="858918" y="222576"/>
                  <a:pt x="855136" y="215900"/>
                  <a:pt x="850903" y="209550"/>
                </a:cubicBezTo>
                <a:cubicBezTo>
                  <a:pt x="848786" y="206375"/>
                  <a:pt x="847728" y="202142"/>
                  <a:pt x="844553" y="200025"/>
                </a:cubicBezTo>
                <a:lnTo>
                  <a:pt x="835028" y="193675"/>
                </a:lnTo>
                <a:cubicBezTo>
                  <a:pt x="824301" y="172220"/>
                  <a:pt x="834713" y="188311"/>
                  <a:pt x="815978" y="171450"/>
                </a:cubicBezTo>
                <a:cubicBezTo>
                  <a:pt x="809303" y="165443"/>
                  <a:pt x="803278" y="158750"/>
                  <a:pt x="796928" y="152400"/>
                </a:cubicBezTo>
                <a:cubicBezTo>
                  <a:pt x="792695" y="148167"/>
                  <a:pt x="788903" y="143440"/>
                  <a:pt x="784228" y="139700"/>
                </a:cubicBezTo>
                <a:cubicBezTo>
                  <a:pt x="778936" y="135467"/>
                  <a:pt x="773332" y="131596"/>
                  <a:pt x="768353" y="127000"/>
                </a:cubicBezTo>
                <a:cubicBezTo>
                  <a:pt x="759555" y="118878"/>
                  <a:pt x="752916" y="108242"/>
                  <a:pt x="742953" y="101600"/>
                </a:cubicBezTo>
                <a:lnTo>
                  <a:pt x="723903" y="88900"/>
                </a:lnTo>
                <a:cubicBezTo>
                  <a:pt x="721786" y="85725"/>
                  <a:pt x="720728" y="81492"/>
                  <a:pt x="717553" y="79375"/>
                </a:cubicBezTo>
                <a:cubicBezTo>
                  <a:pt x="713922" y="76954"/>
                  <a:pt x="708841" y="77972"/>
                  <a:pt x="704853" y="76200"/>
                </a:cubicBezTo>
                <a:cubicBezTo>
                  <a:pt x="699214" y="73694"/>
                  <a:pt x="694234" y="69909"/>
                  <a:pt x="688978" y="66675"/>
                </a:cubicBezTo>
                <a:cubicBezTo>
                  <a:pt x="680475" y="61442"/>
                  <a:pt x="671565" y="56791"/>
                  <a:pt x="663578" y="50800"/>
                </a:cubicBezTo>
                <a:cubicBezTo>
                  <a:pt x="659345" y="47625"/>
                  <a:pt x="655666" y="43528"/>
                  <a:pt x="650878" y="41275"/>
                </a:cubicBezTo>
                <a:cubicBezTo>
                  <a:pt x="613888" y="23868"/>
                  <a:pt x="617140" y="26342"/>
                  <a:pt x="584203" y="22225"/>
                </a:cubicBezTo>
                <a:cubicBezTo>
                  <a:pt x="574678" y="19050"/>
                  <a:pt x="565532" y="14351"/>
                  <a:pt x="555628" y="12700"/>
                </a:cubicBezTo>
                <a:cubicBezTo>
                  <a:pt x="539934" y="10084"/>
                  <a:pt x="523904" y="10073"/>
                  <a:pt x="508003" y="9525"/>
                </a:cubicBezTo>
                <a:cubicBezTo>
                  <a:pt x="462509" y="7956"/>
                  <a:pt x="416986" y="7408"/>
                  <a:pt x="371478" y="6350"/>
                </a:cubicBezTo>
                <a:cubicBezTo>
                  <a:pt x="353486" y="5292"/>
                  <a:pt x="335452" y="4807"/>
                  <a:pt x="317503" y="3175"/>
                </a:cubicBezTo>
                <a:cubicBezTo>
                  <a:pt x="312129" y="2686"/>
                  <a:pt x="307024" y="0"/>
                  <a:pt x="301628" y="0"/>
                </a:cubicBezTo>
                <a:cubicBezTo>
                  <a:pt x="263513" y="0"/>
                  <a:pt x="225428" y="2117"/>
                  <a:pt x="187328" y="3175"/>
                </a:cubicBezTo>
                <a:cubicBezTo>
                  <a:pt x="178861" y="5292"/>
                  <a:pt x="170207" y="6765"/>
                  <a:pt x="161928" y="9525"/>
                </a:cubicBezTo>
                <a:cubicBezTo>
                  <a:pt x="158753" y="10583"/>
                  <a:pt x="155685" y="12044"/>
                  <a:pt x="152403" y="12700"/>
                </a:cubicBezTo>
                <a:cubicBezTo>
                  <a:pt x="145065" y="14168"/>
                  <a:pt x="137541" y="14536"/>
                  <a:pt x="130178" y="15875"/>
                </a:cubicBezTo>
                <a:cubicBezTo>
                  <a:pt x="116530" y="18356"/>
                  <a:pt x="119854" y="18825"/>
                  <a:pt x="107953" y="22225"/>
                </a:cubicBezTo>
                <a:cubicBezTo>
                  <a:pt x="103757" y="23424"/>
                  <a:pt x="99449" y="24201"/>
                  <a:pt x="95253" y="25400"/>
                </a:cubicBezTo>
                <a:cubicBezTo>
                  <a:pt x="92035" y="26319"/>
                  <a:pt x="89049" y="28160"/>
                  <a:pt x="85728" y="28575"/>
                </a:cubicBezTo>
                <a:cubicBezTo>
                  <a:pt x="58380" y="31994"/>
                  <a:pt x="27520" y="25929"/>
                  <a:pt x="15878" y="25400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/>
        </p:nvSpPr>
        <p:spPr>
          <a:xfrm>
            <a:off x="8421286" y="2737828"/>
            <a:ext cx="991572" cy="1724344"/>
          </a:xfrm>
          <a:custGeom>
            <a:avLst/>
            <a:gdLst>
              <a:gd name="connsiteX0" fmla="*/ 196850 w 991572"/>
              <a:gd name="connsiteY0" fmla="*/ 396875 h 1635125"/>
              <a:gd name="connsiteX1" fmla="*/ 196850 w 991572"/>
              <a:gd name="connsiteY1" fmla="*/ 396875 h 1635125"/>
              <a:gd name="connsiteX2" fmla="*/ 215900 w 991572"/>
              <a:gd name="connsiteY2" fmla="*/ 368300 h 1635125"/>
              <a:gd name="connsiteX3" fmla="*/ 222250 w 991572"/>
              <a:gd name="connsiteY3" fmla="*/ 355600 h 1635125"/>
              <a:gd name="connsiteX4" fmla="*/ 241300 w 991572"/>
              <a:gd name="connsiteY4" fmla="*/ 339725 h 1635125"/>
              <a:gd name="connsiteX5" fmla="*/ 250825 w 991572"/>
              <a:gd name="connsiteY5" fmla="*/ 320675 h 1635125"/>
              <a:gd name="connsiteX6" fmla="*/ 257175 w 991572"/>
              <a:gd name="connsiteY6" fmla="*/ 311150 h 1635125"/>
              <a:gd name="connsiteX7" fmla="*/ 260350 w 991572"/>
              <a:gd name="connsiteY7" fmla="*/ 301625 h 1635125"/>
              <a:gd name="connsiteX8" fmla="*/ 266700 w 991572"/>
              <a:gd name="connsiteY8" fmla="*/ 288925 h 1635125"/>
              <a:gd name="connsiteX9" fmla="*/ 269875 w 991572"/>
              <a:gd name="connsiteY9" fmla="*/ 279400 h 1635125"/>
              <a:gd name="connsiteX10" fmla="*/ 279400 w 991572"/>
              <a:gd name="connsiteY10" fmla="*/ 254000 h 1635125"/>
              <a:gd name="connsiteX11" fmla="*/ 282575 w 991572"/>
              <a:gd name="connsiteY11" fmla="*/ 190500 h 1635125"/>
              <a:gd name="connsiteX12" fmla="*/ 288925 w 991572"/>
              <a:gd name="connsiteY12" fmla="*/ 146050 h 1635125"/>
              <a:gd name="connsiteX13" fmla="*/ 298450 w 991572"/>
              <a:gd name="connsiteY13" fmla="*/ 130175 h 1635125"/>
              <a:gd name="connsiteX14" fmla="*/ 320675 w 991572"/>
              <a:gd name="connsiteY14" fmla="*/ 101600 h 1635125"/>
              <a:gd name="connsiteX15" fmla="*/ 349250 w 991572"/>
              <a:gd name="connsiteY15" fmla="*/ 82550 h 1635125"/>
              <a:gd name="connsiteX16" fmla="*/ 371475 w 991572"/>
              <a:gd name="connsiteY16" fmla="*/ 73025 h 1635125"/>
              <a:gd name="connsiteX17" fmla="*/ 384175 w 991572"/>
              <a:gd name="connsiteY17" fmla="*/ 63500 h 1635125"/>
              <a:gd name="connsiteX18" fmla="*/ 393700 w 991572"/>
              <a:gd name="connsiteY18" fmla="*/ 60325 h 1635125"/>
              <a:gd name="connsiteX19" fmla="*/ 403225 w 991572"/>
              <a:gd name="connsiteY19" fmla="*/ 53975 h 1635125"/>
              <a:gd name="connsiteX20" fmla="*/ 412750 w 991572"/>
              <a:gd name="connsiteY20" fmla="*/ 50800 h 1635125"/>
              <a:gd name="connsiteX21" fmla="*/ 434975 w 991572"/>
              <a:gd name="connsiteY21" fmla="*/ 41275 h 1635125"/>
              <a:gd name="connsiteX22" fmla="*/ 447675 w 991572"/>
              <a:gd name="connsiteY22" fmla="*/ 28575 h 1635125"/>
              <a:gd name="connsiteX23" fmla="*/ 460375 w 991572"/>
              <a:gd name="connsiteY23" fmla="*/ 22225 h 1635125"/>
              <a:gd name="connsiteX24" fmla="*/ 488950 w 991572"/>
              <a:gd name="connsiteY24" fmla="*/ 12700 h 1635125"/>
              <a:gd name="connsiteX25" fmla="*/ 517525 w 991572"/>
              <a:gd name="connsiteY25" fmla="*/ 6350 h 1635125"/>
              <a:gd name="connsiteX26" fmla="*/ 530225 w 991572"/>
              <a:gd name="connsiteY26" fmla="*/ 3175 h 1635125"/>
              <a:gd name="connsiteX27" fmla="*/ 565150 w 991572"/>
              <a:gd name="connsiteY27" fmla="*/ 0 h 1635125"/>
              <a:gd name="connsiteX28" fmla="*/ 676275 w 991572"/>
              <a:gd name="connsiteY28" fmla="*/ 3175 h 1635125"/>
              <a:gd name="connsiteX29" fmla="*/ 739775 w 991572"/>
              <a:gd name="connsiteY29" fmla="*/ 15875 h 1635125"/>
              <a:gd name="connsiteX30" fmla="*/ 758825 w 991572"/>
              <a:gd name="connsiteY30" fmla="*/ 22225 h 1635125"/>
              <a:gd name="connsiteX31" fmla="*/ 771525 w 991572"/>
              <a:gd name="connsiteY31" fmla="*/ 28575 h 1635125"/>
              <a:gd name="connsiteX32" fmla="*/ 787400 w 991572"/>
              <a:gd name="connsiteY32" fmla="*/ 34925 h 1635125"/>
              <a:gd name="connsiteX33" fmla="*/ 796925 w 991572"/>
              <a:gd name="connsiteY33" fmla="*/ 38100 h 1635125"/>
              <a:gd name="connsiteX34" fmla="*/ 825500 w 991572"/>
              <a:gd name="connsiteY34" fmla="*/ 60325 h 1635125"/>
              <a:gd name="connsiteX35" fmla="*/ 841375 w 991572"/>
              <a:gd name="connsiteY35" fmla="*/ 69850 h 1635125"/>
              <a:gd name="connsiteX36" fmla="*/ 857250 w 991572"/>
              <a:gd name="connsiteY36" fmla="*/ 95250 h 1635125"/>
              <a:gd name="connsiteX37" fmla="*/ 863600 w 991572"/>
              <a:gd name="connsiteY37" fmla="*/ 107950 h 1635125"/>
              <a:gd name="connsiteX38" fmla="*/ 873125 w 991572"/>
              <a:gd name="connsiteY38" fmla="*/ 120650 h 1635125"/>
              <a:gd name="connsiteX39" fmla="*/ 885825 w 991572"/>
              <a:gd name="connsiteY39" fmla="*/ 139700 h 1635125"/>
              <a:gd name="connsiteX40" fmla="*/ 892175 w 991572"/>
              <a:gd name="connsiteY40" fmla="*/ 149225 h 1635125"/>
              <a:gd name="connsiteX41" fmla="*/ 901700 w 991572"/>
              <a:gd name="connsiteY41" fmla="*/ 174625 h 1635125"/>
              <a:gd name="connsiteX42" fmla="*/ 914400 w 991572"/>
              <a:gd name="connsiteY42" fmla="*/ 196850 h 1635125"/>
              <a:gd name="connsiteX43" fmla="*/ 920750 w 991572"/>
              <a:gd name="connsiteY43" fmla="*/ 238125 h 1635125"/>
              <a:gd name="connsiteX44" fmla="*/ 927100 w 991572"/>
              <a:gd name="connsiteY44" fmla="*/ 247650 h 1635125"/>
              <a:gd name="connsiteX45" fmla="*/ 936625 w 991572"/>
              <a:gd name="connsiteY45" fmla="*/ 276225 h 1635125"/>
              <a:gd name="connsiteX46" fmla="*/ 939800 w 991572"/>
              <a:gd name="connsiteY46" fmla="*/ 288925 h 1635125"/>
              <a:gd name="connsiteX47" fmla="*/ 946150 w 991572"/>
              <a:gd name="connsiteY47" fmla="*/ 307975 h 1635125"/>
              <a:gd name="connsiteX48" fmla="*/ 949325 w 991572"/>
              <a:gd name="connsiteY48" fmla="*/ 323850 h 1635125"/>
              <a:gd name="connsiteX49" fmla="*/ 955675 w 991572"/>
              <a:gd name="connsiteY49" fmla="*/ 342900 h 1635125"/>
              <a:gd name="connsiteX50" fmla="*/ 962025 w 991572"/>
              <a:gd name="connsiteY50" fmla="*/ 368300 h 1635125"/>
              <a:gd name="connsiteX51" fmla="*/ 974725 w 991572"/>
              <a:gd name="connsiteY51" fmla="*/ 403225 h 1635125"/>
              <a:gd name="connsiteX52" fmla="*/ 987425 w 991572"/>
              <a:gd name="connsiteY52" fmla="*/ 434975 h 1635125"/>
              <a:gd name="connsiteX53" fmla="*/ 987425 w 991572"/>
              <a:gd name="connsiteY53" fmla="*/ 555625 h 1635125"/>
              <a:gd name="connsiteX54" fmla="*/ 984250 w 991572"/>
              <a:gd name="connsiteY54" fmla="*/ 628650 h 1635125"/>
              <a:gd name="connsiteX55" fmla="*/ 981075 w 991572"/>
              <a:gd name="connsiteY55" fmla="*/ 641350 h 1635125"/>
              <a:gd name="connsiteX56" fmla="*/ 977900 w 991572"/>
              <a:gd name="connsiteY56" fmla="*/ 660400 h 1635125"/>
              <a:gd name="connsiteX57" fmla="*/ 971550 w 991572"/>
              <a:gd name="connsiteY57" fmla="*/ 669925 h 1635125"/>
              <a:gd name="connsiteX58" fmla="*/ 968375 w 991572"/>
              <a:gd name="connsiteY58" fmla="*/ 679450 h 1635125"/>
              <a:gd name="connsiteX59" fmla="*/ 923925 w 991572"/>
              <a:gd name="connsiteY59" fmla="*/ 714375 h 1635125"/>
              <a:gd name="connsiteX60" fmla="*/ 911225 w 991572"/>
              <a:gd name="connsiteY60" fmla="*/ 720725 h 1635125"/>
              <a:gd name="connsiteX61" fmla="*/ 895350 w 991572"/>
              <a:gd name="connsiteY61" fmla="*/ 727075 h 1635125"/>
              <a:gd name="connsiteX62" fmla="*/ 876300 w 991572"/>
              <a:gd name="connsiteY62" fmla="*/ 736600 h 1635125"/>
              <a:gd name="connsiteX63" fmla="*/ 850900 w 991572"/>
              <a:gd name="connsiteY63" fmla="*/ 758825 h 1635125"/>
              <a:gd name="connsiteX64" fmla="*/ 822325 w 991572"/>
              <a:gd name="connsiteY64" fmla="*/ 793750 h 1635125"/>
              <a:gd name="connsiteX65" fmla="*/ 812800 w 991572"/>
              <a:gd name="connsiteY65" fmla="*/ 806450 h 1635125"/>
              <a:gd name="connsiteX66" fmla="*/ 800100 w 991572"/>
              <a:gd name="connsiteY66" fmla="*/ 825500 h 1635125"/>
              <a:gd name="connsiteX67" fmla="*/ 803275 w 991572"/>
              <a:gd name="connsiteY67" fmla="*/ 869950 h 1635125"/>
              <a:gd name="connsiteX68" fmla="*/ 806450 w 991572"/>
              <a:gd name="connsiteY68" fmla="*/ 879475 h 1635125"/>
              <a:gd name="connsiteX69" fmla="*/ 809625 w 991572"/>
              <a:gd name="connsiteY69" fmla="*/ 892175 h 1635125"/>
              <a:gd name="connsiteX70" fmla="*/ 812800 w 991572"/>
              <a:gd name="connsiteY70" fmla="*/ 901700 h 1635125"/>
              <a:gd name="connsiteX71" fmla="*/ 819150 w 991572"/>
              <a:gd name="connsiteY71" fmla="*/ 923925 h 1635125"/>
              <a:gd name="connsiteX72" fmla="*/ 815975 w 991572"/>
              <a:gd name="connsiteY72" fmla="*/ 1089025 h 1635125"/>
              <a:gd name="connsiteX73" fmla="*/ 812800 w 991572"/>
              <a:gd name="connsiteY73" fmla="*/ 1108075 h 1635125"/>
              <a:gd name="connsiteX74" fmla="*/ 809625 w 991572"/>
              <a:gd name="connsiteY74" fmla="*/ 1146175 h 1635125"/>
              <a:gd name="connsiteX75" fmla="*/ 809625 w 991572"/>
              <a:gd name="connsiteY75" fmla="*/ 1247775 h 1635125"/>
              <a:gd name="connsiteX76" fmla="*/ 806450 w 991572"/>
              <a:gd name="connsiteY76" fmla="*/ 1257300 h 1635125"/>
              <a:gd name="connsiteX77" fmla="*/ 800100 w 991572"/>
              <a:gd name="connsiteY77" fmla="*/ 1292225 h 1635125"/>
              <a:gd name="connsiteX78" fmla="*/ 787400 w 991572"/>
              <a:gd name="connsiteY78" fmla="*/ 1323975 h 1635125"/>
              <a:gd name="connsiteX79" fmla="*/ 781050 w 991572"/>
              <a:gd name="connsiteY79" fmla="*/ 1384300 h 1635125"/>
              <a:gd name="connsiteX80" fmla="*/ 774700 w 991572"/>
              <a:gd name="connsiteY80" fmla="*/ 1397000 h 1635125"/>
              <a:gd name="connsiteX81" fmla="*/ 768350 w 991572"/>
              <a:gd name="connsiteY81" fmla="*/ 1425575 h 1635125"/>
              <a:gd name="connsiteX82" fmla="*/ 758825 w 991572"/>
              <a:gd name="connsiteY82" fmla="*/ 1444625 h 1635125"/>
              <a:gd name="connsiteX83" fmla="*/ 752475 w 991572"/>
              <a:gd name="connsiteY83" fmla="*/ 1463675 h 1635125"/>
              <a:gd name="connsiteX84" fmla="*/ 749300 w 991572"/>
              <a:gd name="connsiteY84" fmla="*/ 1476375 h 1635125"/>
              <a:gd name="connsiteX85" fmla="*/ 736600 w 991572"/>
              <a:gd name="connsiteY85" fmla="*/ 1495425 h 1635125"/>
              <a:gd name="connsiteX86" fmla="*/ 733425 w 991572"/>
              <a:gd name="connsiteY86" fmla="*/ 1504950 h 1635125"/>
              <a:gd name="connsiteX87" fmla="*/ 730250 w 991572"/>
              <a:gd name="connsiteY87" fmla="*/ 1517650 h 1635125"/>
              <a:gd name="connsiteX88" fmla="*/ 717550 w 991572"/>
              <a:gd name="connsiteY88" fmla="*/ 1536700 h 1635125"/>
              <a:gd name="connsiteX89" fmla="*/ 708025 w 991572"/>
              <a:gd name="connsiteY89" fmla="*/ 1555750 h 1635125"/>
              <a:gd name="connsiteX90" fmla="*/ 701675 w 991572"/>
              <a:gd name="connsiteY90" fmla="*/ 1571625 h 1635125"/>
              <a:gd name="connsiteX91" fmla="*/ 698500 w 991572"/>
              <a:gd name="connsiteY91" fmla="*/ 1584325 h 1635125"/>
              <a:gd name="connsiteX92" fmla="*/ 685800 w 991572"/>
              <a:gd name="connsiteY92" fmla="*/ 1603375 h 1635125"/>
              <a:gd name="connsiteX93" fmla="*/ 679450 w 991572"/>
              <a:gd name="connsiteY93" fmla="*/ 1612900 h 1635125"/>
              <a:gd name="connsiteX94" fmla="*/ 673100 w 991572"/>
              <a:gd name="connsiteY94" fmla="*/ 1622425 h 1635125"/>
              <a:gd name="connsiteX95" fmla="*/ 654050 w 991572"/>
              <a:gd name="connsiteY95" fmla="*/ 1628775 h 1635125"/>
              <a:gd name="connsiteX96" fmla="*/ 625475 w 991572"/>
              <a:gd name="connsiteY96" fmla="*/ 1635125 h 1635125"/>
              <a:gd name="connsiteX97" fmla="*/ 517525 w 991572"/>
              <a:gd name="connsiteY97" fmla="*/ 1631950 h 1635125"/>
              <a:gd name="connsiteX98" fmla="*/ 476250 w 991572"/>
              <a:gd name="connsiteY98" fmla="*/ 1622425 h 1635125"/>
              <a:gd name="connsiteX99" fmla="*/ 466725 w 991572"/>
              <a:gd name="connsiteY99" fmla="*/ 1619250 h 1635125"/>
              <a:gd name="connsiteX100" fmla="*/ 384175 w 991572"/>
              <a:gd name="connsiteY100" fmla="*/ 1622425 h 1635125"/>
              <a:gd name="connsiteX101" fmla="*/ 368300 w 991572"/>
              <a:gd name="connsiteY101" fmla="*/ 1625600 h 1635125"/>
              <a:gd name="connsiteX102" fmla="*/ 320675 w 991572"/>
              <a:gd name="connsiteY102" fmla="*/ 1628775 h 1635125"/>
              <a:gd name="connsiteX103" fmla="*/ 260350 w 991572"/>
              <a:gd name="connsiteY103" fmla="*/ 1625600 h 1635125"/>
              <a:gd name="connsiteX104" fmla="*/ 234950 w 991572"/>
              <a:gd name="connsiteY104" fmla="*/ 1619250 h 1635125"/>
              <a:gd name="connsiteX105" fmla="*/ 200025 w 991572"/>
              <a:gd name="connsiteY105" fmla="*/ 1616075 h 1635125"/>
              <a:gd name="connsiteX106" fmla="*/ 146050 w 991572"/>
              <a:gd name="connsiteY106" fmla="*/ 1609725 h 1635125"/>
              <a:gd name="connsiteX107" fmla="*/ 120650 w 991572"/>
              <a:gd name="connsiteY107" fmla="*/ 1606550 h 1635125"/>
              <a:gd name="connsiteX108" fmla="*/ 85725 w 991572"/>
              <a:gd name="connsiteY108" fmla="*/ 1597025 h 1635125"/>
              <a:gd name="connsiteX109" fmla="*/ 73025 w 991572"/>
              <a:gd name="connsiteY109" fmla="*/ 1590675 h 1635125"/>
              <a:gd name="connsiteX110" fmla="*/ 53975 w 991572"/>
              <a:gd name="connsiteY110" fmla="*/ 1584325 h 1635125"/>
              <a:gd name="connsiteX111" fmla="*/ 44450 w 991572"/>
              <a:gd name="connsiteY111" fmla="*/ 1581150 h 1635125"/>
              <a:gd name="connsiteX112" fmla="*/ 34925 w 991572"/>
              <a:gd name="connsiteY112" fmla="*/ 1571625 h 1635125"/>
              <a:gd name="connsiteX113" fmla="*/ 12700 w 991572"/>
              <a:gd name="connsiteY113" fmla="*/ 1562100 h 1635125"/>
              <a:gd name="connsiteX114" fmla="*/ 9525 w 991572"/>
              <a:gd name="connsiteY114" fmla="*/ 1539875 h 1635125"/>
              <a:gd name="connsiteX115" fmla="*/ 0 w 991572"/>
              <a:gd name="connsiteY115" fmla="*/ 1508125 h 1635125"/>
              <a:gd name="connsiteX116" fmla="*/ 9525 w 991572"/>
              <a:gd name="connsiteY116" fmla="*/ 1435100 h 1635125"/>
              <a:gd name="connsiteX117" fmla="*/ 31750 w 991572"/>
              <a:gd name="connsiteY117" fmla="*/ 1397000 h 1635125"/>
              <a:gd name="connsiteX118" fmla="*/ 47625 w 991572"/>
              <a:gd name="connsiteY118" fmla="*/ 1374775 h 1635125"/>
              <a:gd name="connsiteX119" fmla="*/ 50800 w 991572"/>
              <a:gd name="connsiteY119" fmla="*/ 1349375 h 1635125"/>
              <a:gd name="connsiteX120" fmla="*/ 66675 w 991572"/>
              <a:gd name="connsiteY120" fmla="*/ 1330325 h 1635125"/>
              <a:gd name="connsiteX121" fmla="*/ 73025 w 991572"/>
              <a:gd name="connsiteY121" fmla="*/ 1320800 h 1635125"/>
              <a:gd name="connsiteX122" fmla="*/ 82550 w 991572"/>
              <a:gd name="connsiteY122" fmla="*/ 1298575 h 1635125"/>
              <a:gd name="connsiteX123" fmla="*/ 88900 w 991572"/>
              <a:gd name="connsiteY123" fmla="*/ 1279525 h 1635125"/>
              <a:gd name="connsiteX124" fmla="*/ 92075 w 991572"/>
              <a:gd name="connsiteY124" fmla="*/ 1270000 h 1635125"/>
              <a:gd name="connsiteX125" fmla="*/ 95250 w 991572"/>
              <a:gd name="connsiteY125" fmla="*/ 1244600 h 1635125"/>
              <a:gd name="connsiteX126" fmla="*/ 98425 w 991572"/>
              <a:gd name="connsiteY126" fmla="*/ 1212850 h 1635125"/>
              <a:gd name="connsiteX127" fmla="*/ 104775 w 991572"/>
              <a:gd name="connsiteY127" fmla="*/ 1187450 h 1635125"/>
              <a:gd name="connsiteX128" fmla="*/ 107950 w 991572"/>
              <a:gd name="connsiteY128" fmla="*/ 1171575 h 1635125"/>
              <a:gd name="connsiteX129" fmla="*/ 117475 w 991572"/>
              <a:gd name="connsiteY129" fmla="*/ 1149350 h 1635125"/>
              <a:gd name="connsiteX130" fmla="*/ 120650 w 991572"/>
              <a:gd name="connsiteY130" fmla="*/ 1139825 h 1635125"/>
              <a:gd name="connsiteX131" fmla="*/ 127000 w 991572"/>
              <a:gd name="connsiteY131" fmla="*/ 1130300 h 1635125"/>
              <a:gd name="connsiteX132" fmla="*/ 136525 w 991572"/>
              <a:gd name="connsiteY132" fmla="*/ 1098550 h 1635125"/>
              <a:gd name="connsiteX133" fmla="*/ 136525 w 991572"/>
              <a:gd name="connsiteY133" fmla="*/ 952500 h 1635125"/>
              <a:gd name="connsiteX134" fmla="*/ 146050 w 991572"/>
              <a:gd name="connsiteY134" fmla="*/ 946150 h 1635125"/>
              <a:gd name="connsiteX135" fmla="*/ 152400 w 991572"/>
              <a:gd name="connsiteY135" fmla="*/ 936625 h 1635125"/>
              <a:gd name="connsiteX136" fmla="*/ 161925 w 991572"/>
              <a:gd name="connsiteY136" fmla="*/ 923925 h 1635125"/>
              <a:gd name="connsiteX137" fmla="*/ 165100 w 991572"/>
              <a:gd name="connsiteY137" fmla="*/ 908050 h 1635125"/>
              <a:gd name="connsiteX138" fmla="*/ 174625 w 991572"/>
              <a:gd name="connsiteY138" fmla="*/ 889000 h 1635125"/>
              <a:gd name="connsiteX139" fmla="*/ 180975 w 991572"/>
              <a:gd name="connsiteY139" fmla="*/ 869950 h 1635125"/>
              <a:gd name="connsiteX140" fmla="*/ 184150 w 991572"/>
              <a:gd name="connsiteY140" fmla="*/ 860425 h 1635125"/>
              <a:gd name="connsiteX141" fmla="*/ 187325 w 991572"/>
              <a:gd name="connsiteY141" fmla="*/ 850900 h 1635125"/>
              <a:gd name="connsiteX142" fmla="*/ 187325 w 991572"/>
              <a:gd name="connsiteY142" fmla="*/ 736600 h 1635125"/>
              <a:gd name="connsiteX143" fmla="*/ 180975 w 991572"/>
              <a:gd name="connsiteY143" fmla="*/ 714375 h 1635125"/>
              <a:gd name="connsiteX144" fmla="*/ 171450 w 991572"/>
              <a:gd name="connsiteY144" fmla="*/ 666750 h 1635125"/>
              <a:gd name="connsiteX145" fmla="*/ 171450 w 991572"/>
              <a:gd name="connsiteY145" fmla="*/ 542925 h 1635125"/>
              <a:gd name="connsiteX146" fmla="*/ 177800 w 991572"/>
              <a:gd name="connsiteY146" fmla="*/ 520700 h 1635125"/>
              <a:gd name="connsiteX147" fmla="*/ 184150 w 991572"/>
              <a:gd name="connsiteY147" fmla="*/ 485775 h 1635125"/>
              <a:gd name="connsiteX148" fmla="*/ 187325 w 991572"/>
              <a:gd name="connsiteY148" fmla="*/ 476250 h 1635125"/>
              <a:gd name="connsiteX149" fmla="*/ 190500 w 991572"/>
              <a:gd name="connsiteY149" fmla="*/ 463550 h 1635125"/>
              <a:gd name="connsiteX150" fmla="*/ 196850 w 991572"/>
              <a:gd name="connsiteY150" fmla="*/ 396875 h 163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991572" h="1635125">
                <a:moveTo>
                  <a:pt x="196850" y="396875"/>
                </a:moveTo>
                <a:lnTo>
                  <a:pt x="196850" y="396875"/>
                </a:lnTo>
                <a:cubicBezTo>
                  <a:pt x="203200" y="387350"/>
                  <a:pt x="209900" y="378049"/>
                  <a:pt x="215900" y="368300"/>
                </a:cubicBezTo>
                <a:cubicBezTo>
                  <a:pt x="218381" y="364269"/>
                  <a:pt x="219106" y="359137"/>
                  <a:pt x="222250" y="355600"/>
                </a:cubicBezTo>
                <a:cubicBezTo>
                  <a:pt x="227742" y="349422"/>
                  <a:pt x="234950" y="345017"/>
                  <a:pt x="241300" y="339725"/>
                </a:cubicBezTo>
                <a:cubicBezTo>
                  <a:pt x="244475" y="333375"/>
                  <a:pt x="247377" y="326881"/>
                  <a:pt x="250825" y="320675"/>
                </a:cubicBezTo>
                <a:cubicBezTo>
                  <a:pt x="252678" y="317339"/>
                  <a:pt x="255468" y="314563"/>
                  <a:pt x="257175" y="311150"/>
                </a:cubicBezTo>
                <a:cubicBezTo>
                  <a:pt x="258672" y="308157"/>
                  <a:pt x="259032" y="304701"/>
                  <a:pt x="260350" y="301625"/>
                </a:cubicBezTo>
                <a:cubicBezTo>
                  <a:pt x="262214" y="297275"/>
                  <a:pt x="264836" y="293275"/>
                  <a:pt x="266700" y="288925"/>
                </a:cubicBezTo>
                <a:cubicBezTo>
                  <a:pt x="268018" y="285849"/>
                  <a:pt x="268557" y="282476"/>
                  <a:pt x="269875" y="279400"/>
                </a:cubicBezTo>
                <a:cubicBezTo>
                  <a:pt x="279837" y="256156"/>
                  <a:pt x="273546" y="277415"/>
                  <a:pt x="279400" y="254000"/>
                </a:cubicBezTo>
                <a:cubicBezTo>
                  <a:pt x="280458" y="232833"/>
                  <a:pt x="281165" y="211646"/>
                  <a:pt x="282575" y="190500"/>
                </a:cubicBezTo>
                <a:cubicBezTo>
                  <a:pt x="282844" y="186471"/>
                  <a:pt x="284541" y="155914"/>
                  <a:pt x="288925" y="146050"/>
                </a:cubicBezTo>
                <a:cubicBezTo>
                  <a:pt x="291431" y="140411"/>
                  <a:pt x="295137" y="135381"/>
                  <a:pt x="298450" y="130175"/>
                </a:cubicBezTo>
                <a:cubicBezTo>
                  <a:pt x="304601" y="120509"/>
                  <a:pt x="311072" y="108802"/>
                  <a:pt x="320675" y="101600"/>
                </a:cubicBezTo>
                <a:cubicBezTo>
                  <a:pt x="329833" y="94731"/>
                  <a:pt x="338390" y="86170"/>
                  <a:pt x="349250" y="82550"/>
                </a:cubicBezTo>
                <a:cubicBezTo>
                  <a:pt x="358509" y="79464"/>
                  <a:pt x="362507" y="78630"/>
                  <a:pt x="371475" y="73025"/>
                </a:cubicBezTo>
                <a:cubicBezTo>
                  <a:pt x="375962" y="70220"/>
                  <a:pt x="379581" y="66125"/>
                  <a:pt x="384175" y="63500"/>
                </a:cubicBezTo>
                <a:cubicBezTo>
                  <a:pt x="387081" y="61840"/>
                  <a:pt x="390707" y="61822"/>
                  <a:pt x="393700" y="60325"/>
                </a:cubicBezTo>
                <a:cubicBezTo>
                  <a:pt x="397113" y="58618"/>
                  <a:pt x="399812" y="55682"/>
                  <a:pt x="403225" y="53975"/>
                </a:cubicBezTo>
                <a:cubicBezTo>
                  <a:pt x="406218" y="52478"/>
                  <a:pt x="409674" y="52118"/>
                  <a:pt x="412750" y="50800"/>
                </a:cubicBezTo>
                <a:cubicBezTo>
                  <a:pt x="440213" y="39030"/>
                  <a:pt x="412637" y="48721"/>
                  <a:pt x="434975" y="41275"/>
                </a:cubicBezTo>
                <a:cubicBezTo>
                  <a:pt x="439208" y="37042"/>
                  <a:pt x="442886" y="32167"/>
                  <a:pt x="447675" y="28575"/>
                </a:cubicBezTo>
                <a:cubicBezTo>
                  <a:pt x="451461" y="25735"/>
                  <a:pt x="456050" y="24147"/>
                  <a:pt x="460375" y="22225"/>
                </a:cubicBezTo>
                <a:cubicBezTo>
                  <a:pt x="480079" y="13468"/>
                  <a:pt x="470891" y="17860"/>
                  <a:pt x="488950" y="12700"/>
                </a:cubicBezTo>
                <a:cubicBezTo>
                  <a:pt x="517786" y="4461"/>
                  <a:pt x="469777" y="15900"/>
                  <a:pt x="517525" y="6350"/>
                </a:cubicBezTo>
                <a:cubicBezTo>
                  <a:pt x="521804" y="5494"/>
                  <a:pt x="525900" y="3752"/>
                  <a:pt x="530225" y="3175"/>
                </a:cubicBezTo>
                <a:cubicBezTo>
                  <a:pt x="541812" y="1630"/>
                  <a:pt x="553508" y="1058"/>
                  <a:pt x="565150" y="0"/>
                </a:cubicBezTo>
                <a:cubicBezTo>
                  <a:pt x="602192" y="1058"/>
                  <a:pt x="639332" y="277"/>
                  <a:pt x="676275" y="3175"/>
                </a:cubicBezTo>
                <a:cubicBezTo>
                  <a:pt x="678039" y="3313"/>
                  <a:pt x="723867" y="11103"/>
                  <a:pt x="739775" y="15875"/>
                </a:cubicBezTo>
                <a:cubicBezTo>
                  <a:pt x="746186" y="17798"/>
                  <a:pt x="752838" y="19232"/>
                  <a:pt x="758825" y="22225"/>
                </a:cubicBezTo>
                <a:cubicBezTo>
                  <a:pt x="763058" y="24342"/>
                  <a:pt x="767200" y="26653"/>
                  <a:pt x="771525" y="28575"/>
                </a:cubicBezTo>
                <a:cubicBezTo>
                  <a:pt x="776733" y="30890"/>
                  <a:pt x="782064" y="32924"/>
                  <a:pt x="787400" y="34925"/>
                </a:cubicBezTo>
                <a:cubicBezTo>
                  <a:pt x="790534" y="36100"/>
                  <a:pt x="793999" y="36475"/>
                  <a:pt x="796925" y="38100"/>
                </a:cubicBezTo>
                <a:cubicBezTo>
                  <a:pt x="839298" y="61641"/>
                  <a:pt x="799054" y="40491"/>
                  <a:pt x="825500" y="60325"/>
                </a:cubicBezTo>
                <a:cubicBezTo>
                  <a:pt x="830437" y="64028"/>
                  <a:pt x="836083" y="66675"/>
                  <a:pt x="841375" y="69850"/>
                </a:cubicBezTo>
                <a:cubicBezTo>
                  <a:pt x="857464" y="102029"/>
                  <a:pt x="836642" y="62277"/>
                  <a:pt x="857250" y="95250"/>
                </a:cubicBezTo>
                <a:cubicBezTo>
                  <a:pt x="859758" y="99264"/>
                  <a:pt x="861092" y="103936"/>
                  <a:pt x="863600" y="107950"/>
                </a:cubicBezTo>
                <a:cubicBezTo>
                  <a:pt x="866405" y="112437"/>
                  <a:pt x="870090" y="116315"/>
                  <a:pt x="873125" y="120650"/>
                </a:cubicBezTo>
                <a:cubicBezTo>
                  <a:pt x="877502" y="126902"/>
                  <a:pt x="881592" y="133350"/>
                  <a:pt x="885825" y="139700"/>
                </a:cubicBezTo>
                <a:cubicBezTo>
                  <a:pt x="887942" y="142875"/>
                  <a:pt x="890468" y="145812"/>
                  <a:pt x="892175" y="149225"/>
                </a:cubicBezTo>
                <a:cubicBezTo>
                  <a:pt x="909854" y="184583"/>
                  <a:pt x="888731" y="140042"/>
                  <a:pt x="901700" y="174625"/>
                </a:cubicBezTo>
                <a:cubicBezTo>
                  <a:pt x="905153" y="183832"/>
                  <a:pt x="909136" y="188954"/>
                  <a:pt x="914400" y="196850"/>
                </a:cubicBezTo>
                <a:cubicBezTo>
                  <a:pt x="914890" y="200774"/>
                  <a:pt x="918023" y="230852"/>
                  <a:pt x="920750" y="238125"/>
                </a:cubicBezTo>
                <a:cubicBezTo>
                  <a:pt x="922090" y="241698"/>
                  <a:pt x="924983" y="244475"/>
                  <a:pt x="927100" y="247650"/>
                </a:cubicBezTo>
                <a:cubicBezTo>
                  <a:pt x="934709" y="278084"/>
                  <a:pt x="924669" y="240357"/>
                  <a:pt x="936625" y="276225"/>
                </a:cubicBezTo>
                <a:cubicBezTo>
                  <a:pt x="938005" y="280365"/>
                  <a:pt x="938546" y="284745"/>
                  <a:pt x="939800" y="288925"/>
                </a:cubicBezTo>
                <a:cubicBezTo>
                  <a:pt x="941723" y="295336"/>
                  <a:pt x="944389" y="301517"/>
                  <a:pt x="946150" y="307975"/>
                </a:cubicBezTo>
                <a:cubicBezTo>
                  <a:pt x="947570" y="313181"/>
                  <a:pt x="947905" y="318644"/>
                  <a:pt x="949325" y="323850"/>
                </a:cubicBezTo>
                <a:cubicBezTo>
                  <a:pt x="951086" y="330308"/>
                  <a:pt x="954052" y="336406"/>
                  <a:pt x="955675" y="342900"/>
                </a:cubicBezTo>
                <a:cubicBezTo>
                  <a:pt x="957792" y="351367"/>
                  <a:pt x="959265" y="360021"/>
                  <a:pt x="962025" y="368300"/>
                </a:cubicBezTo>
                <a:cubicBezTo>
                  <a:pt x="980555" y="423889"/>
                  <a:pt x="957053" y="354628"/>
                  <a:pt x="974725" y="403225"/>
                </a:cubicBezTo>
                <a:cubicBezTo>
                  <a:pt x="985187" y="431996"/>
                  <a:pt x="976232" y="412589"/>
                  <a:pt x="987425" y="434975"/>
                </a:cubicBezTo>
                <a:cubicBezTo>
                  <a:pt x="994446" y="491143"/>
                  <a:pt x="991235" y="454655"/>
                  <a:pt x="987425" y="555625"/>
                </a:cubicBezTo>
                <a:cubicBezTo>
                  <a:pt x="986506" y="579972"/>
                  <a:pt x="986050" y="604352"/>
                  <a:pt x="984250" y="628650"/>
                </a:cubicBezTo>
                <a:cubicBezTo>
                  <a:pt x="983928" y="633002"/>
                  <a:pt x="981931" y="637071"/>
                  <a:pt x="981075" y="641350"/>
                </a:cubicBezTo>
                <a:cubicBezTo>
                  <a:pt x="979812" y="647663"/>
                  <a:pt x="979936" y="654293"/>
                  <a:pt x="977900" y="660400"/>
                </a:cubicBezTo>
                <a:cubicBezTo>
                  <a:pt x="976693" y="664020"/>
                  <a:pt x="973257" y="666512"/>
                  <a:pt x="971550" y="669925"/>
                </a:cubicBezTo>
                <a:cubicBezTo>
                  <a:pt x="970053" y="672918"/>
                  <a:pt x="970430" y="676808"/>
                  <a:pt x="968375" y="679450"/>
                </a:cubicBezTo>
                <a:cubicBezTo>
                  <a:pt x="956484" y="694739"/>
                  <a:pt x="941132" y="705772"/>
                  <a:pt x="923925" y="714375"/>
                </a:cubicBezTo>
                <a:cubicBezTo>
                  <a:pt x="919692" y="716492"/>
                  <a:pt x="915550" y="718803"/>
                  <a:pt x="911225" y="720725"/>
                </a:cubicBezTo>
                <a:cubicBezTo>
                  <a:pt x="906017" y="723040"/>
                  <a:pt x="900448" y="724526"/>
                  <a:pt x="895350" y="727075"/>
                </a:cubicBezTo>
                <a:cubicBezTo>
                  <a:pt x="870731" y="739385"/>
                  <a:pt x="900241" y="728620"/>
                  <a:pt x="876300" y="736600"/>
                </a:cubicBezTo>
                <a:cubicBezTo>
                  <a:pt x="858308" y="763587"/>
                  <a:pt x="887942" y="721783"/>
                  <a:pt x="850900" y="758825"/>
                </a:cubicBezTo>
                <a:cubicBezTo>
                  <a:pt x="833891" y="775834"/>
                  <a:pt x="844069" y="764758"/>
                  <a:pt x="822325" y="793750"/>
                </a:cubicBezTo>
                <a:cubicBezTo>
                  <a:pt x="819150" y="797983"/>
                  <a:pt x="815735" y="802047"/>
                  <a:pt x="812800" y="806450"/>
                </a:cubicBezTo>
                <a:lnTo>
                  <a:pt x="800100" y="825500"/>
                </a:lnTo>
                <a:cubicBezTo>
                  <a:pt x="801158" y="840317"/>
                  <a:pt x="801539" y="855197"/>
                  <a:pt x="803275" y="869950"/>
                </a:cubicBezTo>
                <a:cubicBezTo>
                  <a:pt x="803666" y="873274"/>
                  <a:pt x="805531" y="876257"/>
                  <a:pt x="806450" y="879475"/>
                </a:cubicBezTo>
                <a:cubicBezTo>
                  <a:pt x="807649" y="883671"/>
                  <a:pt x="808426" y="887979"/>
                  <a:pt x="809625" y="892175"/>
                </a:cubicBezTo>
                <a:cubicBezTo>
                  <a:pt x="810544" y="895393"/>
                  <a:pt x="811881" y="898482"/>
                  <a:pt x="812800" y="901700"/>
                </a:cubicBezTo>
                <a:cubicBezTo>
                  <a:pt x="820773" y="929607"/>
                  <a:pt x="811537" y="901087"/>
                  <a:pt x="819150" y="923925"/>
                </a:cubicBezTo>
                <a:cubicBezTo>
                  <a:pt x="818092" y="978958"/>
                  <a:pt x="817872" y="1034014"/>
                  <a:pt x="815975" y="1089025"/>
                </a:cubicBezTo>
                <a:cubicBezTo>
                  <a:pt x="815753" y="1095459"/>
                  <a:pt x="813511" y="1101677"/>
                  <a:pt x="812800" y="1108075"/>
                </a:cubicBezTo>
                <a:cubicBezTo>
                  <a:pt x="811393" y="1120741"/>
                  <a:pt x="810683" y="1133475"/>
                  <a:pt x="809625" y="1146175"/>
                </a:cubicBezTo>
                <a:cubicBezTo>
                  <a:pt x="814414" y="1194069"/>
                  <a:pt x="814827" y="1182745"/>
                  <a:pt x="809625" y="1247775"/>
                </a:cubicBezTo>
                <a:cubicBezTo>
                  <a:pt x="809358" y="1251111"/>
                  <a:pt x="807176" y="1254033"/>
                  <a:pt x="806450" y="1257300"/>
                </a:cubicBezTo>
                <a:cubicBezTo>
                  <a:pt x="803546" y="1270369"/>
                  <a:pt x="803567" y="1279513"/>
                  <a:pt x="800100" y="1292225"/>
                </a:cubicBezTo>
                <a:cubicBezTo>
                  <a:pt x="795392" y="1309488"/>
                  <a:pt x="794524" y="1309727"/>
                  <a:pt x="787400" y="1323975"/>
                </a:cubicBezTo>
                <a:cubicBezTo>
                  <a:pt x="786950" y="1329824"/>
                  <a:pt x="784992" y="1371160"/>
                  <a:pt x="781050" y="1384300"/>
                </a:cubicBezTo>
                <a:cubicBezTo>
                  <a:pt x="779690" y="1388833"/>
                  <a:pt x="776362" y="1392568"/>
                  <a:pt x="774700" y="1397000"/>
                </a:cubicBezTo>
                <a:cubicBezTo>
                  <a:pt x="772256" y="1403519"/>
                  <a:pt x="769859" y="1419540"/>
                  <a:pt x="768350" y="1425575"/>
                </a:cubicBezTo>
                <a:cubicBezTo>
                  <a:pt x="763387" y="1445425"/>
                  <a:pt x="767694" y="1424670"/>
                  <a:pt x="758825" y="1444625"/>
                </a:cubicBezTo>
                <a:cubicBezTo>
                  <a:pt x="756107" y="1450742"/>
                  <a:pt x="754098" y="1457181"/>
                  <a:pt x="752475" y="1463675"/>
                </a:cubicBezTo>
                <a:cubicBezTo>
                  <a:pt x="751417" y="1467908"/>
                  <a:pt x="751251" y="1472472"/>
                  <a:pt x="749300" y="1476375"/>
                </a:cubicBezTo>
                <a:cubicBezTo>
                  <a:pt x="745887" y="1483201"/>
                  <a:pt x="739013" y="1488185"/>
                  <a:pt x="736600" y="1495425"/>
                </a:cubicBezTo>
                <a:cubicBezTo>
                  <a:pt x="735542" y="1498600"/>
                  <a:pt x="734344" y="1501732"/>
                  <a:pt x="733425" y="1504950"/>
                </a:cubicBezTo>
                <a:cubicBezTo>
                  <a:pt x="732226" y="1509146"/>
                  <a:pt x="732201" y="1513747"/>
                  <a:pt x="730250" y="1517650"/>
                </a:cubicBezTo>
                <a:cubicBezTo>
                  <a:pt x="726837" y="1524476"/>
                  <a:pt x="719963" y="1529460"/>
                  <a:pt x="717550" y="1536700"/>
                </a:cubicBezTo>
                <a:cubicBezTo>
                  <a:pt x="709570" y="1560641"/>
                  <a:pt x="720335" y="1531131"/>
                  <a:pt x="708025" y="1555750"/>
                </a:cubicBezTo>
                <a:cubicBezTo>
                  <a:pt x="705476" y="1560848"/>
                  <a:pt x="703477" y="1566218"/>
                  <a:pt x="701675" y="1571625"/>
                </a:cubicBezTo>
                <a:cubicBezTo>
                  <a:pt x="700295" y="1575765"/>
                  <a:pt x="700451" y="1580422"/>
                  <a:pt x="698500" y="1584325"/>
                </a:cubicBezTo>
                <a:cubicBezTo>
                  <a:pt x="695087" y="1591151"/>
                  <a:pt x="690033" y="1597025"/>
                  <a:pt x="685800" y="1603375"/>
                </a:cubicBezTo>
                <a:lnTo>
                  <a:pt x="679450" y="1612900"/>
                </a:lnTo>
                <a:cubicBezTo>
                  <a:pt x="677333" y="1616075"/>
                  <a:pt x="676720" y="1621218"/>
                  <a:pt x="673100" y="1622425"/>
                </a:cubicBezTo>
                <a:cubicBezTo>
                  <a:pt x="666750" y="1624542"/>
                  <a:pt x="660614" y="1627462"/>
                  <a:pt x="654050" y="1628775"/>
                </a:cubicBezTo>
                <a:cubicBezTo>
                  <a:pt x="633896" y="1632806"/>
                  <a:pt x="643410" y="1630641"/>
                  <a:pt x="625475" y="1635125"/>
                </a:cubicBezTo>
                <a:lnTo>
                  <a:pt x="517525" y="1631950"/>
                </a:lnTo>
                <a:cubicBezTo>
                  <a:pt x="498212" y="1631008"/>
                  <a:pt x="493868" y="1628298"/>
                  <a:pt x="476250" y="1622425"/>
                </a:cubicBezTo>
                <a:lnTo>
                  <a:pt x="466725" y="1619250"/>
                </a:lnTo>
                <a:cubicBezTo>
                  <a:pt x="439208" y="1620308"/>
                  <a:pt x="411655" y="1620652"/>
                  <a:pt x="384175" y="1622425"/>
                </a:cubicBezTo>
                <a:cubicBezTo>
                  <a:pt x="378790" y="1622772"/>
                  <a:pt x="373670" y="1625063"/>
                  <a:pt x="368300" y="1625600"/>
                </a:cubicBezTo>
                <a:cubicBezTo>
                  <a:pt x="352469" y="1627183"/>
                  <a:pt x="336550" y="1627717"/>
                  <a:pt x="320675" y="1628775"/>
                </a:cubicBezTo>
                <a:cubicBezTo>
                  <a:pt x="300567" y="1627717"/>
                  <a:pt x="280417" y="1627272"/>
                  <a:pt x="260350" y="1625600"/>
                </a:cubicBezTo>
                <a:cubicBezTo>
                  <a:pt x="203177" y="1620836"/>
                  <a:pt x="273171" y="1624710"/>
                  <a:pt x="234950" y="1619250"/>
                </a:cubicBezTo>
                <a:cubicBezTo>
                  <a:pt x="223378" y="1617597"/>
                  <a:pt x="211667" y="1617133"/>
                  <a:pt x="200025" y="1616075"/>
                </a:cubicBezTo>
                <a:cubicBezTo>
                  <a:pt x="168585" y="1609787"/>
                  <a:pt x="196774" y="1614797"/>
                  <a:pt x="146050" y="1609725"/>
                </a:cubicBezTo>
                <a:cubicBezTo>
                  <a:pt x="137560" y="1608876"/>
                  <a:pt x="129117" y="1607608"/>
                  <a:pt x="120650" y="1606550"/>
                </a:cubicBezTo>
                <a:cubicBezTo>
                  <a:pt x="69675" y="1586160"/>
                  <a:pt x="143292" y="1614295"/>
                  <a:pt x="85725" y="1597025"/>
                </a:cubicBezTo>
                <a:cubicBezTo>
                  <a:pt x="81192" y="1595665"/>
                  <a:pt x="77419" y="1592433"/>
                  <a:pt x="73025" y="1590675"/>
                </a:cubicBezTo>
                <a:cubicBezTo>
                  <a:pt x="66810" y="1588189"/>
                  <a:pt x="60325" y="1586442"/>
                  <a:pt x="53975" y="1584325"/>
                </a:cubicBezTo>
                <a:lnTo>
                  <a:pt x="44450" y="1581150"/>
                </a:lnTo>
                <a:cubicBezTo>
                  <a:pt x="41275" y="1577975"/>
                  <a:pt x="38579" y="1574235"/>
                  <a:pt x="34925" y="1571625"/>
                </a:cubicBezTo>
                <a:cubicBezTo>
                  <a:pt x="28059" y="1566721"/>
                  <a:pt x="20473" y="1564691"/>
                  <a:pt x="12700" y="1562100"/>
                </a:cubicBezTo>
                <a:cubicBezTo>
                  <a:pt x="11642" y="1554692"/>
                  <a:pt x="11093" y="1547192"/>
                  <a:pt x="9525" y="1539875"/>
                </a:cubicBezTo>
                <a:cubicBezTo>
                  <a:pt x="7344" y="1529698"/>
                  <a:pt x="3401" y="1518328"/>
                  <a:pt x="0" y="1508125"/>
                </a:cubicBezTo>
                <a:cubicBezTo>
                  <a:pt x="1248" y="1496889"/>
                  <a:pt x="7410" y="1438726"/>
                  <a:pt x="9525" y="1435100"/>
                </a:cubicBezTo>
                <a:cubicBezTo>
                  <a:pt x="16933" y="1422400"/>
                  <a:pt x="21354" y="1407396"/>
                  <a:pt x="31750" y="1397000"/>
                </a:cubicBezTo>
                <a:cubicBezTo>
                  <a:pt x="44622" y="1384128"/>
                  <a:pt x="39267" y="1391491"/>
                  <a:pt x="47625" y="1374775"/>
                </a:cubicBezTo>
                <a:cubicBezTo>
                  <a:pt x="48683" y="1366308"/>
                  <a:pt x="48555" y="1357607"/>
                  <a:pt x="50800" y="1349375"/>
                </a:cubicBezTo>
                <a:cubicBezTo>
                  <a:pt x="52717" y="1342344"/>
                  <a:pt x="62598" y="1335217"/>
                  <a:pt x="66675" y="1330325"/>
                </a:cubicBezTo>
                <a:cubicBezTo>
                  <a:pt x="69118" y="1327394"/>
                  <a:pt x="70908" y="1323975"/>
                  <a:pt x="73025" y="1320800"/>
                </a:cubicBezTo>
                <a:cubicBezTo>
                  <a:pt x="81424" y="1287205"/>
                  <a:pt x="70021" y="1326766"/>
                  <a:pt x="82550" y="1298575"/>
                </a:cubicBezTo>
                <a:cubicBezTo>
                  <a:pt x="85268" y="1292458"/>
                  <a:pt x="86783" y="1285875"/>
                  <a:pt x="88900" y="1279525"/>
                </a:cubicBezTo>
                <a:lnTo>
                  <a:pt x="92075" y="1270000"/>
                </a:lnTo>
                <a:cubicBezTo>
                  <a:pt x="93133" y="1261533"/>
                  <a:pt x="94308" y="1253080"/>
                  <a:pt x="95250" y="1244600"/>
                </a:cubicBezTo>
                <a:cubicBezTo>
                  <a:pt x="96425" y="1234029"/>
                  <a:pt x="97019" y="1223393"/>
                  <a:pt x="98425" y="1212850"/>
                </a:cubicBezTo>
                <a:cubicBezTo>
                  <a:pt x="101769" y="1187773"/>
                  <a:pt x="100196" y="1205766"/>
                  <a:pt x="104775" y="1187450"/>
                </a:cubicBezTo>
                <a:cubicBezTo>
                  <a:pt x="106084" y="1182215"/>
                  <a:pt x="106641" y="1176810"/>
                  <a:pt x="107950" y="1171575"/>
                </a:cubicBezTo>
                <a:cubicBezTo>
                  <a:pt x="110928" y="1159661"/>
                  <a:pt x="112023" y="1162071"/>
                  <a:pt x="117475" y="1149350"/>
                </a:cubicBezTo>
                <a:cubicBezTo>
                  <a:pt x="118793" y="1146274"/>
                  <a:pt x="119153" y="1142818"/>
                  <a:pt x="120650" y="1139825"/>
                </a:cubicBezTo>
                <a:cubicBezTo>
                  <a:pt x="122357" y="1136412"/>
                  <a:pt x="125450" y="1133787"/>
                  <a:pt x="127000" y="1130300"/>
                </a:cubicBezTo>
                <a:cubicBezTo>
                  <a:pt x="131417" y="1120362"/>
                  <a:pt x="133886" y="1109105"/>
                  <a:pt x="136525" y="1098550"/>
                </a:cubicBezTo>
                <a:cubicBezTo>
                  <a:pt x="135078" y="1062374"/>
                  <a:pt x="129891" y="990644"/>
                  <a:pt x="136525" y="952500"/>
                </a:cubicBezTo>
                <a:cubicBezTo>
                  <a:pt x="137179" y="948741"/>
                  <a:pt x="142875" y="948267"/>
                  <a:pt x="146050" y="946150"/>
                </a:cubicBezTo>
                <a:cubicBezTo>
                  <a:pt x="148167" y="942975"/>
                  <a:pt x="150182" y="939730"/>
                  <a:pt x="152400" y="936625"/>
                </a:cubicBezTo>
                <a:cubicBezTo>
                  <a:pt x="155476" y="932319"/>
                  <a:pt x="159776" y="928761"/>
                  <a:pt x="161925" y="923925"/>
                </a:cubicBezTo>
                <a:cubicBezTo>
                  <a:pt x="164117" y="918994"/>
                  <a:pt x="163791" y="913285"/>
                  <a:pt x="165100" y="908050"/>
                </a:cubicBezTo>
                <a:cubicBezTo>
                  <a:pt x="170063" y="888200"/>
                  <a:pt x="165756" y="908955"/>
                  <a:pt x="174625" y="889000"/>
                </a:cubicBezTo>
                <a:cubicBezTo>
                  <a:pt x="177343" y="882883"/>
                  <a:pt x="178858" y="876300"/>
                  <a:pt x="180975" y="869950"/>
                </a:cubicBezTo>
                <a:lnTo>
                  <a:pt x="184150" y="860425"/>
                </a:lnTo>
                <a:lnTo>
                  <a:pt x="187325" y="850900"/>
                </a:lnTo>
                <a:cubicBezTo>
                  <a:pt x="191897" y="796039"/>
                  <a:pt x="192456" y="808430"/>
                  <a:pt x="187325" y="736600"/>
                </a:cubicBezTo>
                <a:cubicBezTo>
                  <a:pt x="186448" y="724325"/>
                  <a:pt x="183145" y="725223"/>
                  <a:pt x="180975" y="714375"/>
                </a:cubicBezTo>
                <a:cubicBezTo>
                  <a:pt x="170625" y="662623"/>
                  <a:pt x="179593" y="691180"/>
                  <a:pt x="171450" y="666750"/>
                </a:cubicBezTo>
                <a:cubicBezTo>
                  <a:pt x="163905" y="613934"/>
                  <a:pt x="166132" y="638643"/>
                  <a:pt x="171450" y="542925"/>
                </a:cubicBezTo>
                <a:cubicBezTo>
                  <a:pt x="171962" y="533705"/>
                  <a:pt x="175910" y="529205"/>
                  <a:pt x="177800" y="520700"/>
                </a:cubicBezTo>
                <a:cubicBezTo>
                  <a:pt x="183461" y="495224"/>
                  <a:pt x="178372" y="508887"/>
                  <a:pt x="184150" y="485775"/>
                </a:cubicBezTo>
                <a:cubicBezTo>
                  <a:pt x="184962" y="482528"/>
                  <a:pt x="186406" y="479468"/>
                  <a:pt x="187325" y="476250"/>
                </a:cubicBezTo>
                <a:cubicBezTo>
                  <a:pt x="188524" y="472054"/>
                  <a:pt x="189442" y="467783"/>
                  <a:pt x="190500" y="463550"/>
                </a:cubicBezTo>
                <a:cubicBezTo>
                  <a:pt x="195465" y="413898"/>
                  <a:pt x="195792" y="407987"/>
                  <a:pt x="196850" y="39687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>
            <a:off x="7729136" y="2900173"/>
            <a:ext cx="845892" cy="91257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698506" y="1663946"/>
            <a:ext cx="4123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a typeface="微软雅黑" panose="020B0503020204020204" charset="-122"/>
              </a:rPr>
              <a:t>多分类</a:t>
            </a:r>
            <a:endParaRPr lang="en-US" altLang="zh-CN" dirty="0">
              <a:ea typeface="微软雅黑" panose="020B0503020204020204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分类问题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17917" y="3034247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70317" y="3186647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70317" y="336705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87257" y="3076479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486409" y="3241731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86409" y="3477218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068341" y="3339047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117917" y="3532302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328787" y="3587386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036495" y="3177391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917777" y="3403353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23165" y="2792107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075565" y="2944507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075565" y="312491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192505" y="2834339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291657" y="2999591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291657" y="3235078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73589" y="3096907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923165" y="3290162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134035" y="3345246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41743" y="2935251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723025" y="3161213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648718" y="3722773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6801118" y="3875173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6986126" y="376658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7033773" y="3967248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6854487" y="4059323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6822763" y="369745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>
            <a:off x="7158531" y="383026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6599142" y="4001424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7042228" y="4121872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6877446" y="424358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6616111" y="4220202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>
            <a:off x="6730478" y="4122514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044227" y="305059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96627" y="320299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196627" y="3383393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313567" y="3092822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412719" y="3258074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412719" y="3493561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994651" y="335539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044227" y="3548645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255097" y="3603729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962805" y="3193734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844087" y="3419696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8849475" y="280845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9001875" y="296085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9001875" y="3141253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9118815" y="2850682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217967" y="3015934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217967" y="3251421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8799899" y="311325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849475" y="3306505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9060345" y="3361589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8768053" y="2951594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8649335" y="3177556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>
            <a:off x="8575028" y="373911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>
            <a:off x="8727428" y="389151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>
            <a:off x="8912436" y="378292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>
            <a:off x="8960083" y="3983591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>
            <a:off x="8780797" y="407566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>
            <a:off x="8749073" y="3713800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9084841" y="384660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525452" y="401776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968538" y="413821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803756" y="425992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542421" y="423654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>
            <a:off x="8656788" y="413885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>
          <a:xfrm>
            <a:off x="10394376" y="3566524"/>
            <a:ext cx="1099291" cy="895647"/>
          </a:xfrm>
          <a:custGeom>
            <a:avLst/>
            <a:gdLst>
              <a:gd name="connsiteX0" fmla="*/ 196850 w 991572"/>
              <a:gd name="connsiteY0" fmla="*/ 396875 h 1635125"/>
              <a:gd name="connsiteX1" fmla="*/ 196850 w 991572"/>
              <a:gd name="connsiteY1" fmla="*/ 396875 h 1635125"/>
              <a:gd name="connsiteX2" fmla="*/ 215900 w 991572"/>
              <a:gd name="connsiteY2" fmla="*/ 368300 h 1635125"/>
              <a:gd name="connsiteX3" fmla="*/ 222250 w 991572"/>
              <a:gd name="connsiteY3" fmla="*/ 355600 h 1635125"/>
              <a:gd name="connsiteX4" fmla="*/ 241300 w 991572"/>
              <a:gd name="connsiteY4" fmla="*/ 339725 h 1635125"/>
              <a:gd name="connsiteX5" fmla="*/ 250825 w 991572"/>
              <a:gd name="connsiteY5" fmla="*/ 320675 h 1635125"/>
              <a:gd name="connsiteX6" fmla="*/ 257175 w 991572"/>
              <a:gd name="connsiteY6" fmla="*/ 311150 h 1635125"/>
              <a:gd name="connsiteX7" fmla="*/ 260350 w 991572"/>
              <a:gd name="connsiteY7" fmla="*/ 301625 h 1635125"/>
              <a:gd name="connsiteX8" fmla="*/ 266700 w 991572"/>
              <a:gd name="connsiteY8" fmla="*/ 288925 h 1635125"/>
              <a:gd name="connsiteX9" fmla="*/ 269875 w 991572"/>
              <a:gd name="connsiteY9" fmla="*/ 279400 h 1635125"/>
              <a:gd name="connsiteX10" fmla="*/ 279400 w 991572"/>
              <a:gd name="connsiteY10" fmla="*/ 254000 h 1635125"/>
              <a:gd name="connsiteX11" fmla="*/ 282575 w 991572"/>
              <a:gd name="connsiteY11" fmla="*/ 190500 h 1635125"/>
              <a:gd name="connsiteX12" fmla="*/ 288925 w 991572"/>
              <a:gd name="connsiteY12" fmla="*/ 146050 h 1635125"/>
              <a:gd name="connsiteX13" fmla="*/ 298450 w 991572"/>
              <a:gd name="connsiteY13" fmla="*/ 130175 h 1635125"/>
              <a:gd name="connsiteX14" fmla="*/ 320675 w 991572"/>
              <a:gd name="connsiteY14" fmla="*/ 101600 h 1635125"/>
              <a:gd name="connsiteX15" fmla="*/ 349250 w 991572"/>
              <a:gd name="connsiteY15" fmla="*/ 82550 h 1635125"/>
              <a:gd name="connsiteX16" fmla="*/ 371475 w 991572"/>
              <a:gd name="connsiteY16" fmla="*/ 73025 h 1635125"/>
              <a:gd name="connsiteX17" fmla="*/ 384175 w 991572"/>
              <a:gd name="connsiteY17" fmla="*/ 63500 h 1635125"/>
              <a:gd name="connsiteX18" fmla="*/ 393700 w 991572"/>
              <a:gd name="connsiteY18" fmla="*/ 60325 h 1635125"/>
              <a:gd name="connsiteX19" fmla="*/ 403225 w 991572"/>
              <a:gd name="connsiteY19" fmla="*/ 53975 h 1635125"/>
              <a:gd name="connsiteX20" fmla="*/ 412750 w 991572"/>
              <a:gd name="connsiteY20" fmla="*/ 50800 h 1635125"/>
              <a:gd name="connsiteX21" fmla="*/ 434975 w 991572"/>
              <a:gd name="connsiteY21" fmla="*/ 41275 h 1635125"/>
              <a:gd name="connsiteX22" fmla="*/ 447675 w 991572"/>
              <a:gd name="connsiteY22" fmla="*/ 28575 h 1635125"/>
              <a:gd name="connsiteX23" fmla="*/ 460375 w 991572"/>
              <a:gd name="connsiteY23" fmla="*/ 22225 h 1635125"/>
              <a:gd name="connsiteX24" fmla="*/ 488950 w 991572"/>
              <a:gd name="connsiteY24" fmla="*/ 12700 h 1635125"/>
              <a:gd name="connsiteX25" fmla="*/ 517525 w 991572"/>
              <a:gd name="connsiteY25" fmla="*/ 6350 h 1635125"/>
              <a:gd name="connsiteX26" fmla="*/ 530225 w 991572"/>
              <a:gd name="connsiteY26" fmla="*/ 3175 h 1635125"/>
              <a:gd name="connsiteX27" fmla="*/ 565150 w 991572"/>
              <a:gd name="connsiteY27" fmla="*/ 0 h 1635125"/>
              <a:gd name="connsiteX28" fmla="*/ 676275 w 991572"/>
              <a:gd name="connsiteY28" fmla="*/ 3175 h 1635125"/>
              <a:gd name="connsiteX29" fmla="*/ 739775 w 991572"/>
              <a:gd name="connsiteY29" fmla="*/ 15875 h 1635125"/>
              <a:gd name="connsiteX30" fmla="*/ 758825 w 991572"/>
              <a:gd name="connsiteY30" fmla="*/ 22225 h 1635125"/>
              <a:gd name="connsiteX31" fmla="*/ 771525 w 991572"/>
              <a:gd name="connsiteY31" fmla="*/ 28575 h 1635125"/>
              <a:gd name="connsiteX32" fmla="*/ 787400 w 991572"/>
              <a:gd name="connsiteY32" fmla="*/ 34925 h 1635125"/>
              <a:gd name="connsiteX33" fmla="*/ 796925 w 991572"/>
              <a:gd name="connsiteY33" fmla="*/ 38100 h 1635125"/>
              <a:gd name="connsiteX34" fmla="*/ 825500 w 991572"/>
              <a:gd name="connsiteY34" fmla="*/ 60325 h 1635125"/>
              <a:gd name="connsiteX35" fmla="*/ 841375 w 991572"/>
              <a:gd name="connsiteY35" fmla="*/ 69850 h 1635125"/>
              <a:gd name="connsiteX36" fmla="*/ 857250 w 991572"/>
              <a:gd name="connsiteY36" fmla="*/ 95250 h 1635125"/>
              <a:gd name="connsiteX37" fmla="*/ 863600 w 991572"/>
              <a:gd name="connsiteY37" fmla="*/ 107950 h 1635125"/>
              <a:gd name="connsiteX38" fmla="*/ 873125 w 991572"/>
              <a:gd name="connsiteY38" fmla="*/ 120650 h 1635125"/>
              <a:gd name="connsiteX39" fmla="*/ 885825 w 991572"/>
              <a:gd name="connsiteY39" fmla="*/ 139700 h 1635125"/>
              <a:gd name="connsiteX40" fmla="*/ 892175 w 991572"/>
              <a:gd name="connsiteY40" fmla="*/ 149225 h 1635125"/>
              <a:gd name="connsiteX41" fmla="*/ 901700 w 991572"/>
              <a:gd name="connsiteY41" fmla="*/ 174625 h 1635125"/>
              <a:gd name="connsiteX42" fmla="*/ 914400 w 991572"/>
              <a:gd name="connsiteY42" fmla="*/ 196850 h 1635125"/>
              <a:gd name="connsiteX43" fmla="*/ 920750 w 991572"/>
              <a:gd name="connsiteY43" fmla="*/ 238125 h 1635125"/>
              <a:gd name="connsiteX44" fmla="*/ 927100 w 991572"/>
              <a:gd name="connsiteY44" fmla="*/ 247650 h 1635125"/>
              <a:gd name="connsiteX45" fmla="*/ 936625 w 991572"/>
              <a:gd name="connsiteY45" fmla="*/ 276225 h 1635125"/>
              <a:gd name="connsiteX46" fmla="*/ 939800 w 991572"/>
              <a:gd name="connsiteY46" fmla="*/ 288925 h 1635125"/>
              <a:gd name="connsiteX47" fmla="*/ 946150 w 991572"/>
              <a:gd name="connsiteY47" fmla="*/ 307975 h 1635125"/>
              <a:gd name="connsiteX48" fmla="*/ 949325 w 991572"/>
              <a:gd name="connsiteY48" fmla="*/ 323850 h 1635125"/>
              <a:gd name="connsiteX49" fmla="*/ 955675 w 991572"/>
              <a:gd name="connsiteY49" fmla="*/ 342900 h 1635125"/>
              <a:gd name="connsiteX50" fmla="*/ 962025 w 991572"/>
              <a:gd name="connsiteY50" fmla="*/ 368300 h 1635125"/>
              <a:gd name="connsiteX51" fmla="*/ 974725 w 991572"/>
              <a:gd name="connsiteY51" fmla="*/ 403225 h 1635125"/>
              <a:gd name="connsiteX52" fmla="*/ 987425 w 991572"/>
              <a:gd name="connsiteY52" fmla="*/ 434975 h 1635125"/>
              <a:gd name="connsiteX53" fmla="*/ 987425 w 991572"/>
              <a:gd name="connsiteY53" fmla="*/ 555625 h 1635125"/>
              <a:gd name="connsiteX54" fmla="*/ 984250 w 991572"/>
              <a:gd name="connsiteY54" fmla="*/ 628650 h 1635125"/>
              <a:gd name="connsiteX55" fmla="*/ 981075 w 991572"/>
              <a:gd name="connsiteY55" fmla="*/ 641350 h 1635125"/>
              <a:gd name="connsiteX56" fmla="*/ 977900 w 991572"/>
              <a:gd name="connsiteY56" fmla="*/ 660400 h 1635125"/>
              <a:gd name="connsiteX57" fmla="*/ 971550 w 991572"/>
              <a:gd name="connsiteY57" fmla="*/ 669925 h 1635125"/>
              <a:gd name="connsiteX58" fmla="*/ 968375 w 991572"/>
              <a:gd name="connsiteY58" fmla="*/ 679450 h 1635125"/>
              <a:gd name="connsiteX59" fmla="*/ 923925 w 991572"/>
              <a:gd name="connsiteY59" fmla="*/ 714375 h 1635125"/>
              <a:gd name="connsiteX60" fmla="*/ 911225 w 991572"/>
              <a:gd name="connsiteY60" fmla="*/ 720725 h 1635125"/>
              <a:gd name="connsiteX61" fmla="*/ 895350 w 991572"/>
              <a:gd name="connsiteY61" fmla="*/ 727075 h 1635125"/>
              <a:gd name="connsiteX62" fmla="*/ 876300 w 991572"/>
              <a:gd name="connsiteY62" fmla="*/ 736600 h 1635125"/>
              <a:gd name="connsiteX63" fmla="*/ 850900 w 991572"/>
              <a:gd name="connsiteY63" fmla="*/ 758825 h 1635125"/>
              <a:gd name="connsiteX64" fmla="*/ 822325 w 991572"/>
              <a:gd name="connsiteY64" fmla="*/ 793750 h 1635125"/>
              <a:gd name="connsiteX65" fmla="*/ 812800 w 991572"/>
              <a:gd name="connsiteY65" fmla="*/ 806450 h 1635125"/>
              <a:gd name="connsiteX66" fmla="*/ 800100 w 991572"/>
              <a:gd name="connsiteY66" fmla="*/ 825500 h 1635125"/>
              <a:gd name="connsiteX67" fmla="*/ 803275 w 991572"/>
              <a:gd name="connsiteY67" fmla="*/ 869950 h 1635125"/>
              <a:gd name="connsiteX68" fmla="*/ 806450 w 991572"/>
              <a:gd name="connsiteY68" fmla="*/ 879475 h 1635125"/>
              <a:gd name="connsiteX69" fmla="*/ 809625 w 991572"/>
              <a:gd name="connsiteY69" fmla="*/ 892175 h 1635125"/>
              <a:gd name="connsiteX70" fmla="*/ 812800 w 991572"/>
              <a:gd name="connsiteY70" fmla="*/ 901700 h 1635125"/>
              <a:gd name="connsiteX71" fmla="*/ 819150 w 991572"/>
              <a:gd name="connsiteY71" fmla="*/ 923925 h 1635125"/>
              <a:gd name="connsiteX72" fmla="*/ 815975 w 991572"/>
              <a:gd name="connsiteY72" fmla="*/ 1089025 h 1635125"/>
              <a:gd name="connsiteX73" fmla="*/ 812800 w 991572"/>
              <a:gd name="connsiteY73" fmla="*/ 1108075 h 1635125"/>
              <a:gd name="connsiteX74" fmla="*/ 809625 w 991572"/>
              <a:gd name="connsiteY74" fmla="*/ 1146175 h 1635125"/>
              <a:gd name="connsiteX75" fmla="*/ 809625 w 991572"/>
              <a:gd name="connsiteY75" fmla="*/ 1247775 h 1635125"/>
              <a:gd name="connsiteX76" fmla="*/ 806450 w 991572"/>
              <a:gd name="connsiteY76" fmla="*/ 1257300 h 1635125"/>
              <a:gd name="connsiteX77" fmla="*/ 800100 w 991572"/>
              <a:gd name="connsiteY77" fmla="*/ 1292225 h 1635125"/>
              <a:gd name="connsiteX78" fmla="*/ 787400 w 991572"/>
              <a:gd name="connsiteY78" fmla="*/ 1323975 h 1635125"/>
              <a:gd name="connsiteX79" fmla="*/ 781050 w 991572"/>
              <a:gd name="connsiteY79" fmla="*/ 1384300 h 1635125"/>
              <a:gd name="connsiteX80" fmla="*/ 774700 w 991572"/>
              <a:gd name="connsiteY80" fmla="*/ 1397000 h 1635125"/>
              <a:gd name="connsiteX81" fmla="*/ 768350 w 991572"/>
              <a:gd name="connsiteY81" fmla="*/ 1425575 h 1635125"/>
              <a:gd name="connsiteX82" fmla="*/ 758825 w 991572"/>
              <a:gd name="connsiteY82" fmla="*/ 1444625 h 1635125"/>
              <a:gd name="connsiteX83" fmla="*/ 752475 w 991572"/>
              <a:gd name="connsiteY83" fmla="*/ 1463675 h 1635125"/>
              <a:gd name="connsiteX84" fmla="*/ 749300 w 991572"/>
              <a:gd name="connsiteY84" fmla="*/ 1476375 h 1635125"/>
              <a:gd name="connsiteX85" fmla="*/ 736600 w 991572"/>
              <a:gd name="connsiteY85" fmla="*/ 1495425 h 1635125"/>
              <a:gd name="connsiteX86" fmla="*/ 733425 w 991572"/>
              <a:gd name="connsiteY86" fmla="*/ 1504950 h 1635125"/>
              <a:gd name="connsiteX87" fmla="*/ 730250 w 991572"/>
              <a:gd name="connsiteY87" fmla="*/ 1517650 h 1635125"/>
              <a:gd name="connsiteX88" fmla="*/ 717550 w 991572"/>
              <a:gd name="connsiteY88" fmla="*/ 1536700 h 1635125"/>
              <a:gd name="connsiteX89" fmla="*/ 708025 w 991572"/>
              <a:gd name="connsiteY89" fmla="*/ 1555750 h 1635125"/>
              <a:gd name="connsiteX90" fmla="*/ 701675 w 991572"/>
              <a:gd name="connsiteY90" fmla="*/ 1571625 h 1635125"/>
              <a:gd name="connsiteX91" fmla="*/ 698500 w 991572"/>
              <a:gd name="connsiteY91" fmla="*/ 1584325 h 1635125"/>
              <a:gd name="connsiteX92" fmla="*/ 685800 w 991572"/>
              <a:gd name="connsiteY92" fmla="*/ 1603375 h 1635125"/>
              <a:gd name="connsiteX93" fmla="*/ 679450 w 991572"/>
              <a:gd name="connsiteY93" fmla="*/ 1612900 h 1635125"/>
              <a:gd name="connsiteX94" fmla="*/ 673100 w 991572"/>
              <a:gd name="connsiteY94" fmla="*/ 1622425 h 1635125"/>
              <a:gd name="connsiteX95" fmla="*/ 654050 w 991572"/>
              <a:gd name="connsiteY95" fmla="*/ 1628775 h 1635125"/>
              <a:gd name="connsiteX96" fmla="*/ 625475 w 991572"/>
              <a:gd name="connsiteY96" fmla="*/ 1635125 h 1635125"/>
              <a:gd name="connsiteX97" fmla="*/ 517525 w 991572"/>
              <a:gd name="connsiteY97" fmla="*/ 1631950 h 1635125"/>
              <a:gd name="connsiteX98" fmla="*/ 476250 w 991572"/>
              <a:gd name="connsiteY98" fmla="*/ 1622425 h 1635125"/>
              <a:gd name="connsiteX99" fmla="*/ 466725 w 991572"/>
              <a:gd name="connsiteY99" fmla="*/ 1619250 h 1635125"/>
              <a:gd name="connsiteX100" fmla="*/ 384175 w 991572"/>
              <a:gd name="connsiteY100" fmla="*/ 1622425 h 1635125"/>
              <a:gd name="connsiteX101" fmla="*/ 368300 w 991572"/>
              <a:gd name="connsiteY101" fmla="*/ 1625600 h 1635125"/>
              <a:gd name="connsiteX102" fmla="*/ 320675 w 991572"/>
              <a:gd name="connsiteY102" fmla="*/ 1628775 h 1635125"/>
              <a:gd name="connsiteX103" fmla="*/ 260350 w 991572"/>
              <a:gd name="connsiteY103" fmla="*/ 1625600 h 1635125"/>
              <a:gd name="connsiteX104" fmla="*/ 234950 w 991572"/>
              <a:gd name="connsiteY104" fmla="*/ 1619250 h 1635125"/>
              <a:gd name="connsiteX105" fmla="*/ 200025 w 991572"/>
              <a:gd name="connsiteY105" fmla="*/ 1616075 h 1635125"/>
              <a:gd name="connsiteX106" fmla="*/ 146050 w 991572"/>
              <a:gd name="connsiteY106" fmla="*/ 1609725 h 1635125"/>
              <a:gd name="connsiteX107" fmla="*/ 120650 w 991572"/>
              <a:gd name="connsiteY107" fmla="*/ 1606550 h 1635125"/>
              <a:gd name="connsiteX108" fmla="*/ 85725 w 991572"/>
              <a:gd name="connsiteY108" fmla="*/ 1597025 h 1635125"/>
              <a:gd name="connsiteX109" fmla="*/ 73025 w 991572"/>
              <a:gd name="connsiteY109" fmla="*/ 1590675 h 1635125"/>
              <a:gd name="connsiteX110" fmla="*/ 53975 w 991572"/>
              <a:gd name="connsiteY110" fmla="*/ 1584325 h 1635125"/>
              <a:gd name="connsiteX111" fmla="*/ 44450 w 991572"/>
              <a:gd name="connsiteY111" fmla="*/ 1581150 h 1635125"/>
              <a:gd name="connsiteX112" fmla="*/ 34925 w 991572"/>
              <a:gd name="connsiteY112" fmla="*/ 1571625 h 1635125"/>
              <a:gd name="connsiteX113" fmla="*/ 12700 w 991572"/>
              <a:gd name="connsiteY113" fmla="*/ 1562100 h 1635125"/>
              <a:gd name="connsiteX114" fmla="*/ 9525 w 991572"/>
              <a:gd name="connsiteY114" fmla="*/ 1539875 h 1635125"/>
              <a:gd name="connsiteX115" fmla="*/ 0 w 991572"/>
              <a:gd name="connsiteY115" fmla="*/ 1508125 h 1635125"/>
              <a:gd name="connsiteX116" fmla="*/ 9525 w 991572"/>
              <a:gd name="connsiteY116" fmla="*/ 1435100 h 1635125"/>
              <a:gd name="connsiteX117" fmla="*/ 31750 w 991572"/>
              <a:gd name="connsiteY117" fmla="*/ 1397000 h 1635125"/>
              <a:gd name="connsiteX118" fmla="*/ 47625 w 991572"/>
              <a:gd name="connsiteY118" fmla="*/ 1374775 h 1635125"/>
              <a:gd name="connsiteX119" fmla="*/ 50800 w 991572"/>
              <a:gd name="connsiteY119" fmla="*/ 1349375 h 1635125"/>
              <a:gd name="connsiteX120" fmla="*/ 66675 w 991572"/>
              <a:gd name="connsiteY120" fmla="*/ 1330325 h 1635125"/>
              <a:gd name="connsiteX121" fmla="*/ 73025 w 991572"/>
              <a:gd name="connsiteY121" fmla="*/ 1320800 h 1635125"/>
              <a:gd name="connsiteX122" fmla="*/ 82550 w 991572"/>
              <a:gd name="connsiteY122" fmla="*/ 1298575 h 1635125"/>
              <a:gd name="connsiteX123" fmla="*/ 88900 w 991572"/>
              <a:gd name="connsiteY123" fmla="*/ 1279525 h 1635125"/>
              <a:gd name="connsiteX124" fmla="*/ 92075 w 991572"/>
              <a:gd name="connsiteY124" fmla="*/ 1270000 h 1635125"/>
              <a:gd name="connsiteX125" fmla="*/ 95250 w 991572"/>
              <a:gd name="connsiteY125" fmla="*/ 1244600 h 1635125"/>
              <a:gd name="connsiteX126" fmla="*/ 98425 w 991572"/>
              <a:gd name="connsiteY126" fmla="*/ 1212850 h 1635125"/>
              <a:gd name="connsiteX127" fmla="*/ 104775 w 991572"/>
              <a:gd name="connsiteY127" fmla="*/ 1187450 h 1635125"/>
              <a:gd name="connsiteX128" fmla="*/ 107950 w 991572"/>
              <a:gd name="connsiteY128" fmla="*/ 1171575 h 1635125"/>
              <a:gd name="connsiteX129" fmla="*/ 117475 w 991572"/>
              <a:gd name="connsiteY129" fmla="*/ 1149350 h 1635125"/>
              <a:gd name="connsiteX130" fmla="*/ 120650 w 991572"/>
              <a:gd name="connsiteY130" fmla="*/ 1139825 h 1635125"/>
              <a:gd name="connsiteX131" fmla="*/ 127000 w 991572"/>
              <a:gd name="connsiteY131" fmla="*/ 1130300 h 1635125"/>
              <a:gd name="connsiteX132" fmla="*/ 136525 w 991572"/>
              <a:gd name="connsiteY132" fmla="*/ 1098550 h 1635125"/>
              <a:gd name="connsiteX133" fmla="*/ 136525 w 991572"/>
              <a:gd name="connsiteY133" fmla="*/ 952500 h 1635125"/>
              <a:gd name="connsiteX134" fmla="*/ 146050 w 991572"/>
              <a:gd name="connsiteY134" fmla="*/ 946150 h 1635125"/>
              <a:gd name="connsiteX135" fmla="*/ 152400 w 991572"/>
              <a:gd name="connsiteY135" fmla="*/ 936625 h 1635125"/>
              <a:gd name="connsiteX136" fmla="*/ 161925 w 991572"/>
              <a:gd name="connsiteY136" fmla="*/ 923925 h 1635125"/>
              <a:gd name="connsiteX137" fmla="*/ 165100 w 991572"/>
              <a:gd name="connsiteY137" fmla="*/ 908050 h 1635125"/>
              <a:gd name="connsiteX138" fmla="*/ 174625 w 991572"/>
              <a:gd name="connsiteY138" fmla="*/ 889000 h 1635125"/>
              <a:gd name="connsiteX139" fmla="*/ 180975 w 991572"/>
              <a:gd name="connsiteY139" fmla="*/ 869950 h 1635125"/>
              <a:gd name="connsiteX140" fmla="*/ 184150 w 991572"/>
              <a:gd name="connsiteY140" fmla="*/ 860425 h 1635125"/>
              <a:gd name="connsiteX141" fmla="*/ 187325 w 991572"/>
              <a:gd name="connsiteY141" fmla="*/ 850900 h 1635125"/>
              <a:gd name="connsiteX142" fmla="*/ 187325 w 991572"/>
              <a:gd name="connsiteY142" fmla="*/ 736600 h 1635125"/>
              <a:gd name="connsiteX143" fmla="*/ 180975 w 991572"/>
              <a:gd name="connsiteY143" fmla="*/ 714375 h 1635125"/>
              <a:gd name="connsiteX144" fmla="*/ 171450 w 991572"/>
              <a:gd name="connsiteY144" fmla="*/ 666750 h 1635125"/>
              <a:gd name="connsiteX145" fmla="*/ 171450 w 991572"/>
              <a:gd name="connsiteY145" fmla="*/ 542925 h 1635125"/>
              <a:gd name="connsiteX146" fmla="*/ 177800 w 991572"/>
              <a:gd name="connsiteY146" fmla="*/ 520700 h 1635125"/>
              <a:gd name="connsiteX147" fmla="*/ 184150 w 991572"/>
              <a:gd name="connsiteY147" fmla="*/ 485775 h 1635125"/>
              <a:gd name="connsiteX148" fmla="*/ 187325 w 991572"/>
              <a:gd name="connsiteY148" fmla="*/ 476250 h 1635125"/>
              <a:gd name="connsiteX149" fmla="*/ 190500 w 991572"/>
              <a:gd name="connsiteY149" fmla="*/ 463550 h 1635125"/>
              <a:gd name="connsiteX150" fmla="*/ 196850 w 991572"/>
              <a:gd name="connsiteY150" fmla="*/ 396875 h 163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991572" h="1635125">
                <a:moveTo>
                  <a:pt x="196850" y="396875"/>
                </a:moveTo>
                <a:lnTo>
                  <a:pt x="196850" y="396875"/>
                </a:lnTo>
                <a:cubicBezTo>
                  <a:pt x="203200" y="387350"/>
                  <a:pt x="209900" y="378049"/>
                  <a:pt x="215900" y="368300"/>
                </a:cubicBezTo>
                <a:cubicBezTo>
                  <a:pt x="218381" y="364269"/>
                  <a:pt x="219106" y="359137"/>
                  <a:pt x="222250" y="355600"/>
                </a:cubicBezTo>
                <a:cubicBezTo>
                  <a:pt x="227742" y="349422"/>
                  <a:pt x="234950" y="345017"/>
                  <a:pt x="241300" y="339725"/>
                </a:cubicBezTo>
                <a:cubicBezTo>
                  <a:pt x="244475" y="333375"/>
                  <a:pt x="247377" y="326881"/>
                  <a:pt x="250825" y="320675"/>
                </a:cubicBezTo>
                <a:cubicBezTo>
                  <a:pt x="252678" y="317339"/>
                  <a:pt x="255468" y="314563"/>
                  <a:pt x="257175" y="311150"/>
                </a:cubicBezTo>
                <a:cubicBezTo>
                  <a:pt x="258672" y="308157"/>
                  <a:pt x="259032" y="304701"/>
                  <a:pt x="260350" y="301625"/>
                </a:cubicBezTo>
                <a:cubicBezTo>
                  <a:pt x="262214" y="297275"/>
                  <a:pt x="264836" y="293275"/>
                  <a:pt x="266700" y="288925"/>
                </a:cubicBezTo>
                <a:cubicBezTo>
                  <a:pt x="268018" y="285849"/>
                  <a:pt x="268557" y="282476"/>
                  <a:pt x="269875" y="279400"/>
                </a:cubicBezTo>
                <a:cubicBezTo>
                  <a:pt x="279837" y="256156"/>
                  <a:pt x="273546" y="277415"/>
                  <a:pt x="279400" y="254000"/>
                </a:cubicBezTo>
                <a:cubicBezTo>
                  <a:pt x="280458" y="232833"/>
                  <a:pt x="281165" y="211646"/>
                  <a:pt x="282575" y="190500"/>
                </a:cubicBezTo>
                <a:cubicBezTo>
                  <a:pt x="282844" y="186471"/>
                  <a:pt x="284541" y="155914"/>
                  <a:pt x="288925" y="146050"/>
                </a:cubicBezTo>
                <a:cubicBezTo>
                  <a:pt x="291431" y="140411"/>
                  <a:pt x="295137" y="135381"/>
                  <a:pt x="298450" y="130175"/>
                </a:cubicBezTo>
                <a:cubicBezTo>
                  <a:pt x="304601" y="120509"/>
                  <a:pt x="311072" y="108802"/>
                  <a:pt x="320675" y="101600"/>
                </a:cubicBezTo>
                <a:cubicBezTo>
                  <a:pt x="329833" y="94731"/>
                  <a:pt x="338390" y="86170"/>
                  <a:pt x="349250" y="82550"/>
                </a:cubicBezTo>
                <a:cubicBezTo>
                  <a:pt x="358509" y="79464"/>
                  <a:pt x="362507" y="78630"/>
                  <a:pt x="371475" y="73025"/>
                </a:cubicBezTo>
                <a:cubicBezTo>
                  <a:pt x="375962" y="70220"/>
                  <a:pt x="379581" y="66125"/>
                  <a:pt x="384175" y="63500"/>
                </a:cubicBezTo>
                <a:cubicBezTo>
                  <a:pt x="387081" y="61840"/>
                  <a:pt x="390707" y="61822"/>
                  <a:pt x="393700" y="60325"/>
                </a:cubicBezTo>
                <a:cubicBezTo>
                  <a:pt x="397113" y="58618"/>
                  <a:pt x="399812" y="55682"/>
                  <a:pt x="403225" y="53975"/>
                </a:cubicBezTo>
                <a:cubicBezTo>
                  <a:pt x="406218" y="52478"/>
                  <a:pt x="409674" y="52118"/>
                  <a:pt x="412750" y="50800"/>
                </a:cubicBezTo>
                <a:cubicBezTo>
                  <a:pt x="440213" y="39030"/>
                  <a:pt x="412637" y="48721"/>
                  <a:pt x="434975" y="41275"/>
                </a:cubicBezTo>
                <a:cubicBezTo>
                  <a:pt x="439208" y="37042"/>
                  <a:pt x="442886" y="32167"/>
                  <a:pt x="447675" y="28575"/>
                </a:cubicBezTo>
                <a:cubicBezTo>
                  <a:pt x="451461" y="25735"/>
                  <a:pt x="456050" y="24147"/>
                  <a:pt x="460375" y="22225"/>
                </a:cubicBezTo>
                <a:cubicBezTo>
                  <a:pt x="480079" y="13468"/>
                  <a:pt x="470891" y="17860"/>
                  <a:pt x="488950" y="12700"/>
                </a:cubicBezTo>
                <a:cubicBezTo>
                  <a:pt x="517786" y="4461"/>
                  <a:pt x="469777" y="15900"/>
                  <a:pt x="517525" y="6350"/>
                </a:cubicBezTo>
                <a:cubicBezTo>
                  <a:pt x="521804" y="5494"/>
                  <a:pt x="525900" y="3752"/>
                  <a:pt x="530225" y="3175"/>
                </a:cubicBezTo>
                <a:cubicBezTo>
                  <a:pt x="541812" y="1630"/>
                  <a:pt x="553508" y="1058"/>
                  <a:pt x="565150" y="0"/>
                </a:cubicBezTo>
                <a:cubicBezTo>
                  <a:pt x="602192" y="1058"/>
                  <a:pt x="639332" y="277"/>
                  <a:pt x="676275" y="3175"/>
                </a:cubicBezTo>
                <a:cubicBezTo>
                  <a:pt x="678039" y="3313"/>
                  <a:pt x="723867" y="11103"/>
                  <a:pt x="739775" y="15875"/>
                </a:cubicBezTo>
                <a:cubicBezTo>
                  <a:pt x="746186" y="17798"/>
                  <a:pt x="752838" y="19232"/>
                  <a:pt x="758825" y="22225"/>
                </a:cubicBezTo>
                <a:cubicBezTo>
                  <a:pt x="763058" y="24342"/>
                  <a:pt x="767200" y="26653"/>
                  <a:pt x="771525" y="28575"/>
                </a:cubicBezTo>
                <a:cubicBezTo>
                  <a:pt x="776733" y="30890"/>
                  <a:pt x="782064" y="32924"/>
                  <a:pt x="787400" y="34925"/>
                </a:cubicBezTo>
                <a:cubicBezTo>
                  <a:pt x="790534" y="36100"/>
                  <a:pt x="793999" y="36475"/>
                  <a:pt x="796925" y="38100"/>
                </a:cubicBezTo>
                <a:cubicBezTo>
                  <a:pt x="839298" y="61641"/>
                  <a:pt x="799054" y="40491"/>
                  <a:pt x="825500" y="60325"/>
                </a:cubicBezTo>
                <a:cubicBezTo>
                  <a:pt x="830437" y="64028"/>
                  <a:pt x="836083" y="66675"/>
                  <a:pt x="841375" y="69850"/>
                </a:cubicBezTo>
                <a:cubicBezTo>
                  <a:pt x="857464" y="102029"/>
                  <a:pt x="836642" y="62277"/>
                  <a:pt x="857250" y="95250"/>
                </a:cubicBezTo>
                <a:cubicBezTo>
                  <a:pt x="859758" y="99264"/>
                  <a:pt x="861092" y="103936"/>
                  <a:pt x="863600" y="107950"/>
                </a:cubicBezTo>
                <a:cubicBezTo>
                  <a:pt x="866405" y="112437"/>
                  <a:pt x="870090" y="116315"/>
                  <a:pt x="873125" y="120650"/>
                </a:cubicBezTo>
                <a:cubicBezTo>
                  <a:pt x="877502" y="126902"/>
                  <a:pt x="881592" y="133350"/>
                  <a:pt x="885825" y="139700"/>
                </a:cubicBezTo>
                <a:cubicBezTo>
                  <a:pt x="887942" y="142875"/>
                  <a:pt x="890468" y="145812"/>
                  <a:pt x="892175" y="149225"/>
                </a:cubicBezTo>
                <a:cubicBezTo>
                  <a:pt x="909854" y="184583"/>
                  <a:pt x="888731" y="140042"/>
                  <a:pt x="901700" y="174625"/>
                </a:cubicBezTo>
                <a:cubicBezTo>
                  <a:pt x="905153" y="183832"/>
                  <a:pt x="909136" y="188954"/>
                  <a:pt x="914400" y="196850"/>
                </a:cubicBezTo>
                <a:cubicBezTo>
                  <a:pt x="914890" y="200774"/>
                  <a:pt x="918023" y="230852"/>
                  <a:pt x="920750" y="238125"/>
                </a:cubicBezTo>
                <a:cubicBezTo>
                  <a:pt x="922090" y="241698"/>
                  <a:pt x="924983" y="244475"/>
                  <a:pt x="927100" y="247650"/>
                </a:cubicBezTo>
                <a:cubicBezTo>
                  <a:pt x="934709" y="278084"/>
                  <a:pt x="924669" y="240357"/>
                  <a:pt x="936625" y="276225"/>
                </a:cubicBezTo>
                <a:cubicBezTo>
                  <a:pt x="938005" y="280365"/>
                  <a:pt x="938546" y="284745"/>
                  <a:pt x="939800" y="288925"/>
                </a:cubicBezTo>
                <a:cubicBezTo>
                  <a:pt x="941723" y="295336"/>
                  <a:pt x="944389" y="301517"/>
                  <a:pt x="946150" y="307975"/>
                </a:cubicBezTo>
                <a:cubicBezTo>
                  <a:pt x="947570" y="313181"/>
                  <a:pt x="947905" y="318644"/>
                  <a:pt x="949325" y="323850"/>
                </a:cubicBezTo>
                <a:cubicBezTo>
                  <a:pt x="951086" y="330308"/>
                  <a:pt x="954052" y="336406"/>
                  <a:pt x="955675" y="342900"/>
                </a:cubicBezTo>
                <a:cubicBezTo>
                  <a:pt x="957792" y="351367"/>
                  <a:pt x="959265" y="360021"/>
                  <a:pt x="962025" y="368300"/>
                </a:cubicBezTo>
                <a:cubicBezTo>
                  <a:pt x="980555" y="423889"/>
                  <a:pt x="957053" y="354628"/>
                  <a:pt x="974725" y="403225"/>
                </a:cubicBezTo>
                <a:cubicBezTo>
                  <a:pt x="985187" y="431996"/>
                  <a:pt x="976232" y="412589"/>
                  <a:pt x="987425" y="434975"/>
                </a:cubicBezTo>
                <a:cubicBezTo>
                  <a:pt x="994446" y="491143"/>
                  <a:pt x="991235" y="454655"/>
                  <a:pt x="987425" y="555625"/>
                </a:cubicBezTo>
                <a:cubicBezTo>
                  <a:pt x="986506" y="579972"/>
                  <a:pt x="986050" y="604352"/>
                  <a:pt x="984250" y="628650"/>
                </a:cubicBezTo>
                <a:cubicBezTo>
                  <a:pt x="983928" y="633002"/>
                  <a:pt x="981931" y="637071"/>
                  <a:pt x="981075" y="641350"/>
                </a:cubicBezTo>
                <a:cubicBezTo>
                  <a:pt x="979812" y="647663"/>
                  <a:pt x="979936" y="654293"/>
                  <a:pt x="977900" y="660400"/>
                </a:cubicBezTo>
                <a:cubicBezTo>
                  <a:pt x="976693" y="664020"/>
                  <a:pt x="973257" y="666512"/>
                  <a:pt x="971550" y="669925"/>
                </a:cubicBezTo>
                <a:cubicBezTo>
                  <a:pt x="970053" y="672918"/>
                  <a:pt x="970430" y="676808"/>
                  <a:pt x="968375" y="679450"/>
                </a:cubicBezTo>
                <a:cubicBezTo>
                  <a:pt x="956484" y="694739"/>
                  <a:pt x="941132" y="705772"/>
                  <a:pt x="923925" y="714375"/>
                </a:cubicBezTo>
                <a:cubicBezTo>
                  <a:pt x="919692" y="716492"/>
                  <a:pt x="915550" y="718803"/>
                  <a:pt x="911225" y="720725"/>
                </a:cubicBezTo>
                <a:cubicBezTo>
                  <a:pt x="906017" y="723040"/>
                  <a:pt x="900448" y="724526"/>
                  <a:pt x="895350" y="727075"/>
                </a:cubicBezTo>
                <a:cubicBezTo>
                  <a:pt x="870731" y="739385"/>
                  <a:pt x="900241" y="728620"/>
                  <a:pt x="876300" y="736600"/>
                </a:cubicBezTo>
                <a:cubicBezTo>
                  <a:pt x="858308" y="763587"/>
                  <a:pt x="887942" y="721783"/>
                  <a:pt x="850900" y="758825"/>
                </a:cubicBezTo>
                <a:cubicBezTo>
                  <a:pt x="833891" y="775834"/>
                  <a:pt x="844069" y="764758"/>
                  <a:pt x="822325" y="793750"/>
                </a:cubicBezTo>
                <a:cubicBezTo>
                  <a:pt x="819150" y="797983"/>
                  <a:pt x="815735" y="802047"/>
                  <a:pt x="812800" y="806450"/>
                </a:cubicBezTo>
                <a:lnTo>
                  <a:pt x="800100" y="825500"/>
                </a:lnTo>
                <a:cubicBezTo>
                  <a:pt x="801158" y="840317"/>
                  <a:pt x="801539" y="855197"/>
                  <a:pt x="803275" y="869950"/>
                </a:cubicBezTo>
                <a:cubicBezTo>
                  <a:pt x="803666" y="873274"/>
                  <a:pt x="805531" y="876257"/>
                  <a:pt x="806450" y="879475"/>
                </a:cubicBezTo>
                <a:cubicBezTo>
                  <a:pt x="807649" y="883671"/>
                  <a:pt x="808426" y="887979"/>
                  <a:pt x="809625" y="892175"/>
                </a:cubicBezTo>
                <a:cubicBezTo>
                  <a:pt x="810544" y="895393"/>
                  <a:pt x="811881" y="898482"/>
                  <a:pt x="812800" y="901700"/>
                </a:cubicBezTo>
                <a:cubicBezTo>
                  <a:pt x="820773" y="929607"/>
                  <a:pt x="811537" y="901087"/>
                  <a:pt x="819150" y="923925"/>
                </a:cubicBezTo>
                <a:cubicBezTo>
                  <a:pt x="818092" y="978958"/>
                  <a:pt x="817872" y="1034014"/>
                  <a:pt x="815975" y="1089025"/>
                </a:cubicBezTo>
                <a:cubicBezTo>
                  <a:pt x="815753" y="1095459"/>
                  <a:pt x="813511" y="1101677"/>
                  <a:pt x="812800" y="1108075"/>
                </a:cubicBezTo>
                <a:cubicBezTo>
                  <a:pt x="811393" y="1120741"/>
                  <a:pt x="810683" y="1133475"/>
                  <a:pt x="809625" y="1146175"/>
                </a:cubicBezTo>
                <a:cubicBezTo>
                  <a:pt x="814414" y="1194069"/>
                  <a:pt x="814827" y="1182745"/>
                  <a:pt x="809625" y="1247775"/>
                </a:cubicBezTo>
                <a:cubicBezTo>
                  <a:pt x="809358" y="1251111"/>
                  <a:pt x="807176" y="1254033"/>
                  <a:pt x="806450" y="1257300"/>
                </a:cubicBezTo>
                <a:cubicBezTo>
                  <a:pt x="803546" y="1270369"/>
                  <a:pt x="803567" y="1279513"/>
                  <a:pt x="800100" y="1292225"/>
                </a:cubicBezTo>
                <a:cubicBezTo>
                  <a:pt x="795392" y="1309488"/>
                  <a:pt x="794524" y="1309727"/>
                  <a:pt x="787400" y="1323975"/>
                </a:cubicBezTo>
                <a:cubicBezTo>
                  <a:pt x="786950" y="1329824"/>
                  <a:pt x="784992" y="1371160"/>
                  <a:pt x="781050" y="1384300"/>
                </a:cubicBezTo>
                <a:cubicBezTo>
                  <a:pt x="779690" y="1388833"/>
                  <a:pt x="776362" y="1392568"/>
                  <a:pt x="774700" y="1397000"/>
                </a:cubicBezTo>
                <a:cubicBezTo>
                  <a:pt x="772256" y="1403519"/>
                  <a:pt x="769859" y="1419540"/>
                  <a:pt x="768350" y="1425575"/>
                </a:cubicBezTo>
                <a:cubicBezTo>
                  <a:pt x="763387" y="1445425"/>
                  <a:pt x="767694" y="1424670"/>
                  <a:pt x="758825" y="1444625"/>
                </a:cubicBezTo>
                <a:cubicBezTo>
                  <a:pt x="756107" y="1450742"/>
                  <a:pt x="754098" y="1457181"/>
                  <a:pt x="752475" y="1463675"/>
                </a:cubicBezTo>
                <a:cubicBezTo>
                  <a:pt x="751417" y="1467908"/>
                  <a:pt x="751251" y="1472472"/>
                  <a:pt x="749300" y="1476375"/>
                </a:cubicBezTo>
                <a:cubicBezTo>
                  <a:pt x="745887" y="1483201"/>
                  <a:pt x="739013" y="1488185"/>
                  <a:pt x="736600" y="1495425"/>
                </a:cubicBezTo>
                <a:cubicBezTo>
                  <a:pt x="735542" y="1498600"/>
                  <a:pt x="734344" y="1501732"/>
                  <a:pt x="733425" y="1504950"/>
                </a:cubicBezTo>
                <a:cubicBezTo>
                  <a:pt x="732226" y="1509146"/>
                  <a:pt x="732201" y="1513747"/>
                  <a:pt x="730250" y="1517650"/>
                </a:cubicBezTo>
                <a:cubicBezTo>
                  <a:pt x="726837" y="1524476"/>
                  <a:pt x="719963" y="1529460"/>
                  <a:pt x="717550" y="1536700"/>
                </a:cubicBezTo>
                <a:cubicBezTo>
                  <a:pt x="709570" y="1560641"/>
                  <a:pt x="720335" y="1531131"/>
                  <a:pt x="708025" y="1555750"/>
                </a:cubicBezTo>
                <a:cubicBezTo>
                  <a:pt x="705476" y="1560848"/>
                  <a:pt x="703477" y="1566218"/>
                  <a:pt x="701675" y="1571625"/>
                </a:cubicBezTo>
                <a:cubicBezTo>
                  <a:pt x="700295" y="1575765"/>
                  <a:pt x="700451" y="1580422"/>
                  <a:pt x="698500" y="1584325"/>
                </a:cubicBezTo>
                <a:cubicBezTo>
                  <a:pt x="695087" y="1591151"/>
                  <a:pt x="690033" y="1597025"/>
                  <a:pt x="685800" y="1603375"/>
                </a:cubicBezTo>
                <a:lnTo>
                  <a:pt x="679450" y="1612900"/>
                </a:lnTo>
                <a:cubicBezTo>
                  <a:pt x="677333" y="1616075"/>
                  <a:pt x="676720" y="1621218"/>
                  <a:pt x="673100" y="1622425"/>
                </a:cubicBezTo>
                <a:cubicBezTo>
                  <a:pt x="666750" y="1624542"/>
                  <a:pt x="660614" y="1627462"/>
                  <a:pt x="654050" y="1628775"/>
                </a:cubicBezTo>
                <a:cubicBezTo>
                  <a:pt x="633896" y="1632806"/>
                  <a:pt x="643410" y="1630641"/>
                  <a:pt x="625475" y="1635125"/>
                </a:cubicBezTo>
                <a:lnTo>
                  <a:pt x="517525" y="1631950"/>
                </a:lnTo>
                <a:cubicBezTo>
                  <a:pt x="498212" y="1631008"/>
                  <a:pt x="493868" y="1628298"/>
                  <a:pt x="476250" y="1622425"/>
                </a:cubicBezTo>
                <a:lnTo>
                  <a:pt x="466725" y="1619250"/>
                </a:lnTo>
                <a:cubicBezTo>
                  <a:pt x="439208" y="1620308"/>
                  <a:pt x="411655" y="1620652"/>
                  <a:pt x="384175" y="1622425"/>
                </a:cubicBezTo>
                <a:cubicBezTo>
                  <a:pt x="378790" y="1622772"/>
                  <a:pt x="373670" y="1625063"/>
                  <a:pt x="368300" y="1625600"/>
                </a:cubicBezTo>
                <a:cubicBezTo>
                  <a:pt x="352469" y="1627183"/>
                  <a:pt x="336550" y="1627717"/>
                  <a:pt x="320675" y="1628775"/>
                </a:cubicBezTo>
                <a:cubicBezTo>
                  <a:pt x="300567" y="1627717"/>
                  <a:pt x="280417" y="1627272"/>
                  <a:pt x="260350" y="1625600"/>
                </a:cubicBezTo>
                <a:cubicBezTo>
                  <a:pt x="203177" y="1620836"/>
                  <a:pt x="273171" y="1624710"/>
                  <a:pt x="234950" y="1619250"/>
                </a:cubicBezTo>
                <a:cubicBezTo>
                  <a:pt x="223378" y="1617597"/>
                  <a:pt x="211667" y="1617133"/>
                  <a:pt x="200025" y="1616075"/>
                </a:cubicBezTo>
                <a:cubicBezTo>
                  <a:pt x="168585" y="1609787"/>
                  <a:pt x="196774" y="1614797"/>
                  <a:pt x="146050" y="1609725"/>
                </a:cubicBezTo>
                <a:cubicBezTo>
                  <a:pt x="137560" y="1608876"/>
                  <a:pt x="129117" y="1607608"/>
                  <a:pt x="120650" y="1606550"/>
                </a:cubicBezTo>
                <a:cubicBezTo>
                  <a:pt x="69675" y="1586160"/>
                  <a:pt x="143292" y="1614295"/>
                  <a:pt x="85725" y="1597025"/>
                </a:cubicBezTo>
                <a:cubicBezTo>
                  <a:pt x="81192" y="1595665"/>
                  <a:pt x="77419" y="1592433"/>
                  <a:pt x="73025" y="1590675"/>
                </a:cubicBezTo>
                <a:cubicBezTo>
                  <a:pt x="66810" y="1588189"/>
                  <a:pt x="60325" y="1586442"/>
                  <a:pt x="53975" y="1584325"/>
                </a:cubicBezTo>
                <a:lnTo>
                  <a:pt x="44450" y="1581150"/>
                </a:lnTo>
                <a:cubicBezTo>
                  <a:pt x="41275" y="1577975"/>
                  <a:pt x="38579" y="1574235"/>
                  <a:pt x="34925" y="1571625"/>
                </a:cubicBezTo>
                <a:cubicBezTo>
                  <a:pt x="28059" y="1566721"/>
                  <a:pt x="20473" y="1564691"/>
                  <a:pt x="12700" y="1562100"/>
                </a:cubicBezTo>
                <a:cubicBezTo>
                  <a:pt x="11642" y="1554692"/>
                  <a:pt x="11093" y="1547192"/>
                  <a:pt x="9525" y="1539875"/>
                </a:cubicBezTo>
                <a:cubicBezTo>
                  <a:pt x="7344" y="1529698"/>
                  <a:pt x="3401" y="1518328"/>
                  <a:pt x="0" y="1508125"/>
                </a:cubicBezTo>
                <a:cubicBezTo>
                  <a:pt x="1248" y="1496889"/>
                  <a:pt x="7410" y="1438726"/>
                  <a:pt x="9525" y="1435100"/>
                </a:cubicBezTo>
                <a:cubicBezTo>
                  <a:pt x="16933" y="1422400"/>
                  <a:pt x="21354" y="1407396"/>
                  <a:pt x="31750" y="1397000"/>
                </a:cubicBezTo>
                <a:cubicBezTo>
                  <a:pt x="44622" y="1384128"/>
                  <a:pt x="39267" y="1391491"/>
                  <a:pt x="47625" y="1374775"/>
                </a:cubicBezTo>
                <a:cubicBezTo>
                  <a:pt x="48683" y="1366308"/>
                  <a:pt x="48555" y="1357607"/>
                  <a:pt x="50800" y="1349375"/>
                </a:cubicBezTo>
                <a:cubicBezTo>
                  <a:pt x="52717" y="1342344"/>
                  <a:pt x="62598" y="1335217"/>
                  <a:pt x="66675" y="1330325"/>
                </a:cubicBezTo>
                <a:cubicBezTo>
                  <a:pt x="69118" y="1327394"/>
                  <a:pt x="70908" y="1323975"/>
                  <a:pt x="73025" y="1320800"/>
                </a:cubicBezTo>
                <a:cubicBezTo>
                  <a:pt x="81424" y="1287205"/>
                  <a:pt x="70021" y="1326766"/>
                  <a:pt x="82550" y="1298575"/>
                </a:cubicBezTo>
                <a:cubicBezTo>
                  <a:pt x="85268" y="1292458"/>
                  <a:pt x="86783" y="1285875"/>
                  <a:pt x="88900" y="1279525"/>
                </a:cubicBezTo>
                <a:lnTo>
                  <a:pt x="92075" y="1270000"/>
                </a:lnTo>
                <a:cubicBezTo>
                  <a:pt x="93133" y="1261533"/>
                  <a:pt x="94308" y="1253080"/>
                  <a:pt x="95250" y="1244600"/>
                </a:cubicBezTo>
                <a:cubicBezTo>
                  <a:pt x="96425" y="1234029"/>
                  <a:pt x="97019" y="1223393"/>
                  <a:pt x="98425" y="1212850"/>
                </a:cubicBezTo>
                <a:cubicBezTo>
                  <a:pt x="101769" y="1187773"/>
                  <a:pt x="100196" y="1205766"/>
                  <a:pt x="104775" y="1187450"/>
                </a:cubicBezTo>
                <a:cubicBezTo>
                  <a:pt x="106084" y="1182215"/>
                  <a:pt x="106641" y="1176810"/>
                  <a:pt x="107950" y="1171575"/>
                </a:cubicBezTo>
                <a:cubicBezTo>
                  <a:pt x="110928" y="1159661"/>
                  <a:pt x="112023" y="1162071"/>
                  <a:pt x="117475" y="1149350"/>
                </a:cubicBezTo>
                <a:cubicBezTo>
                  <a:pt x="118793" y="1146274"/>
                  <a:pt x="119153" y="1142818"/>
                  <a:pt x="120650" y="1139825"/>
                </a:cubicBezTo>
                <a:cubicBezTo>
                  <a:pt x="122357" y="1136412"/>
                  <a:pt x="125450" y="1133787"/>
                  <a:pt x="127000" y="1130300"/>
                </a:cubicBezTo>
                <a:cubicBezTo>
                  <a:pt x="131417" y="1120362"/>
                  <a:pt x="133886" y="1109105"/>
                  <a:pt x="136525" y="1098550"/>
                </a:cubicBezTo>
                <a:cubicBezTo>
                  <a:pt x="135078" y="1062374"/>
                  <a:pt x="129891" y="990644"/>
                  <a:pt x="136525" y="952500"/>
                </a:cubicBezTo>
                <a:cubicBezTo>
                  <a:pt x="137179" y="948741"/>
                  <a:pt x="142875" y="948267"/>
                  <a:pt x="146050" y="946150"/>
                </a:cubicBezTo>
                <a:cubicBezTo>
                  <a:pt x="148167" y="942975"/>
                  <a:pt x="150182" y="939730"/>
                  <a:pt x="152400" y="936625"/>
                </a:cubicBezTo>
                <a:cubicBezTo>
                  <a:pt x="155476" y="932319"/>
                  <a:pt x="159776" y="928761"/>
                  <a:pt x="161925" y="923925"/>
                </a:cubicBezTo>
                <a:cubicBezTo>
                  <a:pt x="164117" y="918994"/>
                  <a:pt x="163791" y="913285"/>
                  <a:pt x="165100" y="908050"/>
                </a:cubicBezTo>
                <a:cubicBezTo>
                  <a:pt x="170063" y="888200"/>
                  <a:pt x="165756" y="908955"/>
                  <a:pt x="174625" y="889000"/>
                </a:cubicBezTo>
                <a:cubicBezTo>
                  <a:pt x="177343" y="882883"/>
                  <a:pt x="178858" y="876300"/>
                  <a:pt x="180975" y="869950"/>
                </a:cubicBezTo>
                <a:lnTo>
                  <a:pt x="184150" y="860425"/>
                </a:lnTo>
                <a:lnTo>
                  <a:pt x="187325" y="850900"/>
                </a:lnTo>
                <a:cubicBezTo>
                  <a:pt x="191897" y="796039"/>
                  <a:pt x="192456" y="808430"/>
                  <a:pt x="187325" y="736600"/>
                </a:cubicBezTo>
                <a:cubicBezTo>
                  <a:pt x="186448" y="724325"/>
                  <a:pt x="183145" y="725223"/>
                  <a:pt x="180975" y="714375"/>
                </a:cubicBezTo>
                <a:cubicBezTo>
                  <a:pt x="170625" y="662623"/>
                  <a:pt x="179593" y="691180"/>
                  <a:pt x="171450" y="666750"/>
                </a:cubicBezTo>
                <a:cubicBezTo>
                  <a:pt x="163905" y="613934"/>
                  <a:pt x="166132" y="638643"/>
                  <a:pt x="171450" y="542925"/>
                </a:cubicBezTo>
                <a:cubicBezTo>
                  <a:pt x="171962" y="533705"/>
                  <a:pt x="175910" y="529205"/>
                  <a:pt x="177800" y="520700"/>
                </a:cubicBezTo>
                <a:cubicBezTo>
                  <a:pt x="183461" y="495224"/>
                  <a:pt x="178372" y="508887"/>
                  <a:pt x="184150" y="485775"/>
                </a:cubicBezTo>
                <a:cubicBezTo>
                  <a:pt x="184962" y="482528"/>
                  <a:pt x="186406" y="479468"/>
                  <a:pt x="187325" y="476250"/>
                </a:cubicBezTo>
                <a:cubicBezTo>
                  <a:pt x="188524" y="472054"/>
                  <a:pt x="189442" y="467783"/>
                  <a:pt x="190500" y="463550"/>
                </a:cubicBezTo>
                <a:cubicBezTo>
                  <a:pt x="195465" y="413898"/>
                  <a:pt x="195792" y="407987"/>
                  <a:pt x="196850" y="39687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9809945" y="2900173"/>
            <a:ext cx="845892" cy="91257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10125036" y="305059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277436" y="320299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10277436" y="3383393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10394376" y="3092822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0493528" y="3258074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0493528" y="3493561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10075460" y="335539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10125036" y="3548645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10335906" y="3603729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10043614" y="3193734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9924896" y="3419696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930284" y="280845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11082684" y="296085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11082684" y="3141253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11199624" y="2850682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11298776" y="3015934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11298776" y="3251421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0880708" y="311325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10930284" y="3306505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11141154" y="3361589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10848862" y="2951594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10730144" y="3177556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等腰三角形 140"/>
          <p:cNvSpPr/>
          <p:nvPr/>
        </p:nvSpPr>
        <p:spPr>
          <a:xfrm>
            <a:off x="10655837" y="373911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等腰三角形 141"/>
          <p:cNvSpPr/>
          <p:nvPr/>
        </p:nvSpPr>
        <p:spPr>
          <a:xfrm>
            <a:off x="10808237" y="389151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等腰三角形 142"/>
          <p:cNvSpPr/>
          <p:nvPr/>
        </p:nvSpPr>
        <p:spPr>
          <a:xfrm>
            <a:off x="10993245" y="378292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等腰三角形 143"/>
          <p:cNvSpPr/>
          <p:nvPr/>
        </p:nvSpPr>
        <p:spPr>
          <a:xfrm>
            <a:off x="11040892" y="3983591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等腰三角形 144"/>
          <p:cNvSpPr/>
          <p:nvPr/>
        </p:nvSpPr>
        <p:spPr>
          <a:xfrm>
            <a:off x="10861606" y="407566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等腰三角形 145"/>
          <p:cNvSpPr/>
          <p:nvPr/>
        </p:nvSpPr>
        <p:spPr>
          <a:xfrm>
            <a:off x="10829882" y="3713800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等腰三角形 146"/>
          <p:cNvSpPr/>
          <p:nvPr/>
        </p:nvSpPr>
        <p:spPr>
          <a:xfrm>
            <a:off x="11165650" y="384660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等腰三角形 147"/>
          <p:cNvSpPr/>
          <p:nvPr/>
        </p:nvSpPr>
        <p:spPr>
          <a:xfrm>
            <a:off x="10606261" y="401776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等腰三角形 148"/>
          <p:cNvSpPr/>
          <p:nvPr/>
        </p:nvSpPr>
        <p:spPr>
          <a:xfrm>
            <a:off x="11049347" y="413821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等腰三角形 149"/>
          <p:cNvSpPr/>
          <p:nvPr/>
        </p:nvSpPr>
        <p:spPr>
          <a:xfrm>
            <a:off x="10884565" y="425992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等腰三角形 150"/>
          <p:cNvSpPr/>
          <p:nvPr/>
        </p:nvSpPr>
        <p:spPr>
          <a:xfrm>
            <a:off x="10623230" y="423654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等腰三角形 151"/>
          <p:cNvSpPr/>
          <p:nvPr/>
        </p:nvSpPr>
        <p:spPr>
          <a:xfrm>
            <a:off x="10737597" y="413885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7822092" y="2146350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8592897" y="2161781"/>
            <a:ext cx="730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cs typeface="Times New Roman" panose="02020603050405020304" pitchFamily="18" charset="0"/>
              </a:rPr>
              <a:t>rest</a:t>
            </a:r>
            <a:endParaRPr lang="zh-CN" altLang="en-US" dirty="0"/>
          </a:p>
        </p:txBody>
      </p:sp>
      <p:sp>
        <p:nvSpPr>
          <p:cNvPr id="156" name="下箭头 155"/>
          <p:cNvSpPr/>
          <p:nvPr/>
        </p:nvSpPr>
        <p:spPr>
          <a:xfrm>
            <a:off x="8020275" y="2639349"/>
            <a:ext cx="63449" cy="1763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下箭头 156"/>
          <p:cNvSpPr/>
          <p:nvPr/>
        </p:nvSpPr>
        <p:spPr>
          <a:xfrm>
            <a:off x="8916902" y="2546947"/>
            <a:ext cx="63449" cy="1763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9974472" y="216049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10872685" y="2148000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60" name="下箭头 159"/>
          <p:cNvSpPr/>
          <p:nvPr/>
        </p:nvSpPr>
        <p:spPr>
          <a:xfrm>
            <a:off x="10133031" y="2619526"/>
            <a:ext cx="63449" cy="1763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下箭头 160"/>
          <p:cNvSpPr/>
          <p:nvPr/>
        </p:nvSpPr>
        <p:spPr>
          <a:xfrm>
            <a:off x="11029658" y="2527124"/>
            <a:ext cx="63449" cy="1763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9711345" y="3882969"/>
            <a:ext cx="730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cs typeface="Times New Roman" panose="02020603050405020304" pitchFamily="18" charset="0"/>
              </a:rPr>
              <a:t>rest</a:t>
            </a:r>
            <a:endParaRPr lang="zh-CN" altLang="en-US" dirty="0"/>
          </a:p>
        </p:txBody>
      </p:sp>
      <p:sp>
        <p:nvSpPr>
          <p:cNvPr id="165" name="右箭头 164"/>
          <p:cNvSpPr/>
          <p:nvPr/>
        </p:nvSpPr>
        <p:spPr>
          <a:xfrm>
            <a:off x="10376588" y="4108565"/>
            <a:ext cx="130673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915874" y="4909290"/>
            <a:ext cx="3828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/>
              <a:t>One-vs-All (One-vs-Rest)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矩形 167"/>
              <p:cNvSpPr/>
              <p:nvPr/>
            </p:nvSpPr>
            <p:spPr>
              <a:xfrm>
                <a:off x="698506" y="2384409"/>
                <a:ext cx="4876046" cy="2861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我们先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定义其中一类为类型</a:t>
                </a:r>
                <a:r>
                  <a:rPr lang="en-US" altLang="zh-CN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（正类），其余数据为负类（</a:t>
                </a:r>
                <a:r>
                  <a:rPr lang="en-US" altLang="zh-CN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rest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）；</a:t>
                </a:r>
                <a:endPara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接下来去掉类型</a:t>
                </a:r>
                <a:r>
                  <a:rPr lang="en-US" altLang="zh-CN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数据，剩余部分再次进行二分类，分成类型</a:t>
                </a:r>
                <a:r>
                  <a:rPr lang="en-US" altLang="zh-CN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和负类；如果有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类，那就需要分类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-1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次</a:t>
                </a:r>
                <a:endPara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步骤：①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-&gt;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②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-&gt;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③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-&gt;……</a:t>
                </a:r>
                <a:endParaRPr lang="en-US" altLang="zh-CN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168" name="矩形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6" y="2384409"/>
                <a:ext cx="4876046" cy="2861310"/>
              </a:xfrm>
              <a:prstGeom prst="rect">
                <a:avLst/>
              </a:prstGeom>
              <a:blipFill rotWithShape="1">
                <a:blip r:embed="rId1"/>
                <a:stretch>
                  <a:fillRect t="-22" r="-1682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/>
          <p:cNvSpPr/>
          <p:nvPr/>
        </p:nvSpPr>
        <p:spPr>
          <a:xfrm>
            <a:off x="6627367" y="446571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cs typeface="Euclid" panose="02020503060505020303" pitchFamily="18" charset="0"/>
              </a:rPr>
              <a:t>①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8471094" y="444289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cs typeface="Euclid" panose="02020503060505020303" pitchFamily="18" charset="0"/>
              </a:rPr>
              <a:t>②</a:t>
            </a:r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10652847" y="446483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cs typeface="Euclid" panose="02020503060505020303" pitchFamily="18" charset="0"/>
              </a:rPr>
              <a:t>③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7476981" y="5356408"/>
            <a:ext cx="2321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一对多</a:t>
            </a:r>
            <a:r>
              <a:rPr lang="en-US" altLang="zh-CN" b="1" dirty="0"/>
              <a:t> (</a:t>
            </a:r>
            <a:r>
              <a:rPr lang="zh-CN" altLang="en-US" b="1" dirty="0"/>
              <a:t>一对余</a:t>
            </a:r>
            <a:r>
              <a:rPr lang="en-US" altLang="zh-CN" b="1" dirty="0"/>
              <a:t>)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>
            <p:custDataLst>
              <p:tags r:id="rId1"/>
            </p:custDataLst>
          </p:nvPr>
        </p:nvSpPr>
        <p:spPr>
          <a:xfrm>
            <a:off x="2595473" y="2655712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01 </a:t>
            </a:r>
            <a:r>
              <a:rPr lang="en-US" altLang="zh-CN" sz="40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  </a:t>
            </a:r>
            <a:r>
              <a:rPr lang="zh-CN" altLang="en-US" sz="36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charset="-122"/>
              </a:rPr>
              <a:t>分类问题</a:t>
            </a:r>
            <a:endParaRPr lang="zh-CN" altLang="en-US" sz="36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02   </a:t>
            </a:r>
            <a:r>
              <a: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charset="-122"/>
              </a:rPr>
              <a:t>广义线性模型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5033"/>
            <a:ext cx="6297591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charset="-122"/>
              </a:rPr>
              <a:t>03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charset="-122"/>
              </a:rPr>
              <a:t>对数几率回归</a:t>
            </a:r>
            <a:endParaRPr lang="zh-CN" altLang="en-US" sz="3600" dirty="0"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3029495" y="4380214"/>
            <a:ext cx="574601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charset="-122"/>
              </a:rPr>
              <a:t>04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charset="-122"/>
                <a:sym typeface="+mn-ea"/>
              </a:rPr>
              <a:t>对数几率回归求解</a:t>
            </a:r>
            <a:endParaRPr lang="zh-CN" altLang="en-US" sz="3600" dirty="0">
              <a:latin typeface="Impact" panose="020B080603090205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800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7740" y="121285"/>
            <a:ext cx="9669780" cy="6736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9810" y="189865"/>
            <a:ext cx="8943975" cy="6172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MWNkYjk4ZTMwYThkNzY0YzhiYjllNDE2NTFmZDJiOWEifQ=="/>
  <p:tag name="KSO_WPP_MARK_KEY" val="8f9901c3-e760-46c1-b280-c69d6fa376f2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演示</Application>
  <PresentationFormat>宽屏</PresentationFormat>
  <Paragraphs>120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楷体</vt:lpstr>
      <vt:lpstr>等线</vt:lpstr>
      <vt:lpstr>Impact</vt:lpstr>
      <vt:lpstr>Arial Unicode MS</vt:lpstr>
      <vt:lpstr>Calibri</vt:lpstr>
      <vt:lpstr>等线 Light</vt:lpstr>
      <vt:lpstr>Times New Roman</vt:lpstr>
      <vt:lpstr>Euclid</vt:lpstr>
      <vt:lpstr>DejaVu Math TeX Gyre</vt:lpstr>
      <vt:lpstr>Cambria Math</vt:lpstr>
      <vt:lpstr>Wingdings</vt:lpstr>
      <vt:lpstr>默认设计模板</vt:lpstr>
      <vt:lpstr>PowerPoint 演示文稿</vt:lpstr>
      <vt:lpstr>本章目录</vt:lpstr>
      <vt:lpstr>本章目录</vt:lpstr>
      <vt:lpstr>分类问题</vt:lpstr>
      <vt:lpstr>分类问题</vt:lpstr>
      <vt:lpstr>分类问题</vt:lpstr>
      <vt:lpstr>本章目录</vt:lpstr>
      <vt:lpstr>PowerPoint 演示文稿</vt:lpstr>
      <vt:lpstr>PowerPoint 演示文稿</vt:lpstr>
      <vt:lpstr>本章目录</vt:lpstr>
      <vt:lpstr>PowerPoint 演示文稿</vt:lpstr>
      <vt:lpstr>2.Sigmoid函数</vt:lpstr>
      <vt:lpstr>PowerPoint 演示文稿</vt:lpstr>
      <vt:lpstr>本章目录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张礼NUAA</cp:lastModifiedBy>
  <cp:revision>180</cp:revision>
  <dcterms:created xsi:type="dcterms:W3CDTF">2019-06-19T02:08:00Z</dcterms:created>
  <dcterms:modified xsi:type="dcterms:W3CDTF">2023-03-13T14:11:41Z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E14EF9513EB141D7A0824D542BE013A2</vt:lpwstr>
  </property>
</Properties>
</file>