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58" r:id="rId5"/>
    <p:sldId id="259" r:id="rId6"/>
    <p:sldId id="260" r:id="rId7"/>
    <p:sldId id="256" r:id="rId8"/>
    <p:sldId id="257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409BD3-D3F0-4491-98F9-50E7E5C75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04B1C3-73BC-4808-99BB-216F9AE07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79F563-8DE2-4AA5-BB66-80613E09C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F2DB-672C-4AF8-A429-2A4ECD55DCA2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864134-19E1-4D29-AA8D-0C6805F6E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7B851A-A0D9-4344-A78F-FCDC01618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18CF8-2C8A-42ED-B72B-E4BD26FD5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278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4D8A62-83C8-41BC-9239-E8F8636E6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D2104F-390F-4003-A9DA-B920AC770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24C3C3-A62F-4FBA-BAA6-1B1277084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F2DB-672C-4AF8-A429-2A4ECD55DCA2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D60950-1351-4520-919F-92CAEE8DE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68CBF5-61C2-44D5-8568-4CAB32084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18CF8-2C8A-42ED-B72B-E4BD26FD5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895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96D1978-D586-4161-8F8D-9ED6C0C9DE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3AEAFD-86A4-4220-9C8C-E2D794863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9BD932-63B6-4199-B1C2-43B575E32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F2DB-672C-4AF8-A429-2A4ECD55DCA2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3D3371-69F0-460D-BA2E-908084E4D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DB8CDA-ECD9-43F4-8450-F4FD08693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18CF8-2C8A-42ED-B72B-E4BD26FD5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384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74D655-553E-4C3F-9860-93FF3B435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EA4E5A-2D80-4F46-B5CE-E905B16E1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F65D17-4879-4FE1-8059-0E8018F53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F2DB-672C-4AF8-A429-2A4ECD55DCA2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0F09E2-5FF7-468D-A582-EFE6A4124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A7C792-277C-4504-B8DC-6032787F0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18CF8-2C8A-42ED-B72B-E4BD26FD5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052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46371B-82A1-4E8D-A2DF-57EC3CB9F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B2049D-89FE-4AD5-B9C6-72339CB04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448D0D-DE5C-4123-9648-4BF8FD964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F2DB-672C-4AF8-A429-2A4ECD55DCA2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1F3C02-2E5C-4C4C-958C-06682578F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819337-775A-4519-B639-47BC9CEA5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18CF8-2C8A-42ED-B72B-E4BD26FD5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345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E40EE8-E458-46B5-BD76-A03624B00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B3EB5E-2E09-4835-B37C-149CCE1BA7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D46F83-C25D-4891-B82E-581FA1FD4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2628A9-8FD6-472C-AA5B-D7C5B4E47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F2DB-672C-4AF8-A429-2A4ECD55DCA2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4505BE-DF05-42EB-98A5-8E121DD8C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2D6BA2-D1AD-4E3E-812F-CBEA8D632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18CF8-2C8A-42ED-B72B-E4BD26FD5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689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15E708-5E4D-452E-B90F-1BD719983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E58474-3469-4FD3-8721-A480A4E11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4060A7-ACAA-475D-BA3E-98FE7E7D0F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C664AD6-09C2-4012-9B8F-BE85EF150F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363BBB-B3DF-48A3-886E-2426A457FE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2799B86-47B6-4E6F-9ADD-D5B88F16A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F2DB-672C-4AF8-A429-2A4ECD55DCA2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B8A34EA-EEDD-4BBD-A191-FD1A3D71E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31028B8-CA3D-463F-9AE1-3753A7790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18CF8-2C8A-42ED-B72B-E4BD26FD5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346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39373D-7CBD-4318-893F-C4B222D79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6CD3151-5D84-40F1-ADA1-5D9B36B9E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F2DB-672C-4AF8-A429-2A4ECD55DCA2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E6451E-2B6F-4507-B206-9560B1DF2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ACE893-BFBF-4E0D-88BE-7D28CA586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18CF8-2C8A-42ED-B72B-E4BD26FD5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711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6DDCFE9-8462-4B14-8BF3-CF20E3C34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F2DB-672C-4AF8-A429-2A4ECD55DCA2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C34B46-5204-464E-94AC-817A2ED48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40B87B-232A-427A-AB01-321FD5A19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18CF8-2C8A-42ED-B72B-E4BD26FD5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872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FCCF54-1F2C-4DAE-BE09-E31FA92E8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3782B7-79C2-4DDF-A94D-5C4C4860A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F1630D-9ED6-419C-9C89-A1B5FD3EA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2D55B3-FA92-4AB0-87BC-F50ACB01C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F2DB-672C-4AF8-A429-2A4ECD55DCA2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FA5B99-0699-4F61-A2C4-3C0AF728E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2D75EF-610C-41FB-B90B-89106FBA3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18CF8-2C8A-42ED-B72B-E4BD26FD5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52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EEEA38-6210-45ED-8D86-02AFF1CD6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7F95E79-BB55-452C-AA26-14899576C9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5FBD00-383A-4F98-8B22-908A96409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7DC872-81FB-4BF6-8CCC-67DD14EF6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F2DB-672C-4AF8-A429-2A4ECD55DCA2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860368-06EF-43DE-BF2F-03DC50976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09B217-8EEA-476C-A4DB-EDA4520D4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18CF8-2C8A-42ED-B72B-E4BD26FD5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829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9C2EA00-21ED-4982-87CE-69CB85094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D8A256-7029-4BAE-8A33-BCFDD6E43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1B45CC-92D2-48C4-AD05-8F5142E8A8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1F2DB-672C-4AF8-A429-2A4ECD55DCA2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41567B-CB5F-4B41-BA81-357AC6AB1E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38795D-D42D-42BA-8C30-12C2385B25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18CF8-2C8A-42ED-B72B-E4BD26FD5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473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pypi.sdutlinux.org/" TargetMode="External"/><Relationship Id="rId3" Type="http://schemas.openxmlformats.org/officeDocument/2006/relationships/image" Target="../media/image5.png"/><Relationship Id="rId7" Type="http://schemas.openxmlformats.org/officeDocument/2006/relationships/hyperlink" Target="http://pypi.hustunique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ypi.mirrors.ustc.edu.cn/simple/" TargetMode="External"/><Relationship Id="rId5" Type="http://schemas.openxmlformats.org/officeDocument/2006/relationships/hyperlink" Target="http://mirrors.aliyun.com/pypi/simple" TargetMode="External"/><Relationship Id="rId4" Type="http://schemas.openxmlformats.org/officeDocument/2006/relationships/hyperlink" Target="https://pypi.tuna.tsinghua.edu.cn/simpl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CD4BA3-71A4-423F-B27A-2001ECDC9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497" y="294104"/>
            <a:ext cx="3192262" cy="638051"/>
          </a:xfrm>
        </p:spPr>
        <p:txBody>
          <a:bodyPr>
            <a:normAutofit fontScale="90000"/>
          </a:bodyPr>
          <a:lstStyle/>
          <a:p>
            <a:r>
              <a:rPr lang="zh-CN" altLang="en-US" sz="3200" b="1" dirty="0"/>
              <a:t>第三方模块的安装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B9FBFF-C966-4E0C-9709-851913B86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497" y="1253331"/>
            <a:ext cx="10515600" cy="4351338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、内部安装</a:t>
            </a:r>
          </a:p>
        </p:txBody>
      </p:sp>
      <p:pic>
        <p:nvPicPr>
          <p:cNvPr id="4098" name="Picture 2" descr="在这里插入图片描述">
            <a:extLst>
              <a:ext uri="{FF2B5EF4-FFF2-40B4-BE49-F238E27FC236}">
                <a16:creationId xmlns:a16="http://schemas.microsoft.com/office/drawing/2014/main" id="{E1D38697-1BF7-442F-AE19-535DB3211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39942"/>
            <a:ext cx="3737499" cy="335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在这里插入图片描述">
            <a:extLst>
              <a:ext uri="{FF2B5EF4-FFF2-40B4-BE49-F238E27FC236}">
                <a16:creationId xmlns:a16="http://schemas.microsoft.com/office/drawing/2014/main" id="{7A558B3C-0ADB-4B82-8239-F0ED25E4B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198" y="2439942"/>
            <a:ext cx="3852909" cy="3352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在这里插入图片描述">
            <a:extLst>
              <a:ext uri="{FF2B5EF4-FFF2-40B4-BE49-F238E27FC236}">
                <a16:creationId xmlns:a16="http://schemas.microsoft.com/office/drawing/2014/main" id="{79B7B195-B879-4ACE-9514-229651E87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516" y="2439942"/>
            <a:ext cx="4137209" cy="335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9023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CD4BA3-71A4-423F-B27A-2001ECDC9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496" y="-24502"/>
            <a:ext cx="3192262" cy="638051"/>
          </a:xfrm>
        </p:spPr>
        <p:txBody>
          <a:bodyPr>
            <a:normAutofit fontScale="90000"/>
          </a:bodyPr>
          <a:lstStyle/>
          <a:p>
            <a:r>
              <a:rPr lang="zh-CN" altLang="en-US" sz="3200" b="1" dirty="0"/>
              <a:t>第三方模块的安装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B9FBFF-C966-4E0C-9709-851913B86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65" y="686710"/>
            <a:ext cx="10515600" cy="638051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、终端安装</a:t>
            </a:r>
          </a:p>
        </p:txBody>
      </p:sp>
      <p:pic>
        <p:nvPicPr>
          <p:cNvPr id="6146" name="Picture 2" descr="在这里插入图片描述">
            <a:extLst>
              <a:ext uri="{FF2B5EF4-FFF2-40B4-BE49-F238E27FC236}">
                <a16:creationId xmlns:a16="http://schemas.microsoft.com/office/drawing/2014/main" id="{BF9FA448-F130-43D4-B58B-0D98C7E0D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48" y="1324761"/>
            <a:ext cx="5270221" cy="2933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在这里插入图片描述">
            <a:extLst>
              <a:ext uri="{FF2B5EF4-FFF2-40B4-BE49-F238E27FC236}">
                <a16:creationId xmlns:a16="http://schemas.microsoft.com/office/drawing/2014/main" id="{D04C9F82-6DED-4C8F-A64C-2EFAC1380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4903" y="1598258"/>
            <a:ext cx="4143375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2E33B14-D6B7-48B8-B3D7-41D7696C477A}"/>
              </a:ext>
            </a:extLst>
          </p:cNvPr>
          <p:cNvSpPr txBox="1"/>
          <p:nvPr/>
        </p:nvSpPr>
        <p:spPr>
          <a:xfrm>
            <a:off x="734997" y="4258143"/>
            <a:ext cx="8910961" cy="26401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此命令由于默认使用的是官方源进行下载通常安装不成功，因此我们可以换成国内的源：清华：</a:t>
            </a:r>
            <a:r>
              <a:rPr lang="zh-CN" altLang="en-US" sz="1600" dirty="0">
                <a:hlinkClick r:id="rId4"/>
              </a:rPr>
              <a:t>https://pypi.tuna.tsinghua.edu.cn/simple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阿里云：</a:t>
            </a:r>
            <a:r>
              <a:rPr lang="zh-CN" altLang="en-US" sz="1600" dirty="0">
                <a:hlinkClick r:id="rId5"/>
              </a:rPr>
              <a:t>http://mirrors.aliyun.com/pypi/simple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中国科技大学 </a:t>
            </a:r>
            <a:r>
              <a:rPr lang="zh-CN" altLang="en-US" sz="1600" dirty="0">
                <a:hlinkClick r:id="rId6"/>
              </a:rPr>
              <a:t>https://pypi.mirrors.ustc.edu.cn/simple/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华中理工大学：</a:t>
            </a:r>
            <a:r>
              <a:rPr lang="zh-CN" altLang="en-US" sz="1600" dirty="0">
                <a:hlinkClick r:id="rId7"/>
              </a:rPr>
              <a:t>http://pypi.hustunique.com/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山东理工大学：</a:t>
            </a:r>
            <a:r>
              <a:rPr lang="zh-CN" altLang="en-US" sz="1600" dirty="0">
                <a:hlinkClick r:id="rId8"/>
              </a:rPr>
              <a:t>http://pypi.sdutlinux.org/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豆瓣：http://pypi.douban.com/simple/pip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EC9C08D-52BF-464C-8D45-211E4A78EB13}"/>
              </a:ext>
            </a:extLst>
          </p:cNvPr>
          <p:cNvSpPr txBox="1"/>
          <p:nvPr/>
        </p:nvSpPr>
        <p:spPr>
          <a:xfrm>
            <a:off x="5901431" y="6171290"/>
            <a:ext cx="6121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pip install 库名 -i https://pypi.tuna.tsinghua.edu.cn/simple</a:t>
            </a:r>
          </a:p>
        </p:txBody>
      </p:sp>
    </p:spTree>
    <p:extLst>
      <p:ext uri="{BB962C8B-B14F-4D97-AF65-F5344CB8AC3E}">
        <p14:creationId xmlns:p14="http://schemas.microsoft.com/office/powerpoint/2010/main" val="2896329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CD4BA3-71A4-423F-B27A-2001ECDC9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497" y="231522"/>
            <a:ext cx="3192262" cy="638051"/>
          </a:xfrm>
        </p:spPr>
        <p:txBody>
          <a:bodyPr>
            <a:normAutofit fontScale="90000"/>
          </a:bodyPr>
          <a:lstStyle/>
          <a:p>
            <a:r>
              <a:rPr lang="zh-CN" altLang="en-US" sz="3200" b="1" dirty="0"/>
              <a:t>第三方模块的安装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B9FBFF-C966-4E0C-9709-851913B86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497" y="869573"/>
            <a:ext cx="10515600" cy="575469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Python</a:t>
            </a:r>
            <a:r>
              <a:rPr lang="zh-CN" altLang="en-US" dirty="0"/>
              <a:t>社区下载后安装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F93CE11-8875-4E12-A217-CDFB8D4FC21C}"/>
              </a:ext>
            </a:extLst>
          </p:cNvPr>
          <p:cNvSpPr txBox="1"/>
          <p:nvPr/>
        </p:nvSpPr>
        <p:spPr>
          <a:xfrm>
            <a:off x="1005396" y="1507624"/>
            <a:ext cx="7339614" cy="4205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第一步：在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Python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社区网站（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https://pypi.org/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）中搜索你要安装的库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第二步：点击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Download,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可以选择下载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.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whl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tar.gz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两种文件格式 </a:t>
            </a:r>
          </a:p>
          <a:p>
            <a:pPr>
              <a:lnSpc>
                <a:spcPct val="150000"/>
              </a:lnSpc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第三步：下载后进行安装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.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whl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文件安装</a:t>
            </a:r>
          </a:p>
          <a:p>
            <a:pPr>
              <a:lnSpc>
                <a:spcPct val="150000"/>
              </a:lnSpc>
            </a:pP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	pip install xxx/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xxxx.whl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（下载好的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.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whl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位置）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tar.gz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文件安装</a:t>
            </a:r>
          </a:p>
          <a:p>
            <a:pPr>
              <a:lnSpc>
                <a:spcPct val="150000"/>
              </a:lnSpc>
            </a:pP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	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解压</a:t>
            </a:r>
          </a:p>
          <a:p>
            <a:pPr>
              <a:lnSpc>
                <a:spcPct val="150000"/>
              </a:lnSpc>
            </a:pP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	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进入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setup.py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的目录</a:t>
            </a:r>
          </a:p>
          <a:p>
            <a:pPr>
              <a:lnSpc>
                <a:spcPct val="150000"/>
              </a:lnSpc>
            </a:pP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	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在终端执行：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python setup.py install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pic>
        <p:nvPicPr>
          <p:cNvPr id="5125" name="Picture 5" descr="在这里插入图片描述">
            <a:extLst>
              <a:ext uri="{FF2B5EF4-FFF2-40B4-BE49-F238E27FC236}">
                <a16:creationId xmlns:a16="http://schemas.microsoft.com/office/drawing/2014/main" id="{73979907-B0C4-4AAE-82B6-E9BB6539D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009" y="2438347"/>
            <a:ext cx="5580602" cy="4233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888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6CF7272A-A775-4C46-BB51-BDBD7F3D66DB}"/>
              </a:ext>
            </a:extLst>
          </p:cNvPr>
          <p:cNvSpPr txBox="1">
            <a:spLocks/>
          </p:cNvSpPr>
          <p:nvPr/>
        </p:nvSpPr>
        <p:spPr>
          <a:xfrm>
            <a:off x="76940" y="43721"/>
            <a:ext cx="6019060" cy="8167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/>
              <a:t>百度</a:t>
            </a:r>
            <a:r>
              <a:rPr lang="en-US" altLang="zh-CN" sz="3200" b="1" dirty="0"/>
              <a:t>AI</a:t>
            </a:r>
            <a:r>
              <a:rPr lang="zh-CN" altLang="en-US" sz="3200" b="1" dirty="0"/>
              <a:t>应用实例</a:t>
            </a:r>
            <a:r>
              <a:rPr lang="en-US" altLang="zh-CN" sz="3200" b="1" dirty="0"/>
              <a:t>1</a:t>
            </a:r>
            <a:r>
              <a:rPr lang="zh-CN" altLang="en-US" sz="3200" b="1" dirty="0"/>
              <a:t>：</a:t>
            </a:r>
            <a:r>
              <a:rPr lang="en-US" altLang="zh-CN" sz="3200" b="1" dirty="0"/>
              <a:t>OCR</a:t>
            </a:r>
            <a:r>
              <a:rPr lang="zh-CN" altLang="en-US" sz="3200" b="1" dirty="0"/>
              <a:t>文字识别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ECE1000-572B-47D1-A8F7-6C6BC0E99C69}"/>
              </a:ext>
            </a:extLst>
          </p:cNvPr>
          <p:cNvSpPr txBox="1"/>
          <p:nvPr/>
        </p:nvSpPr>
        <p:spPr>
          <a:xfrm>
            <a:off x="76940" y="750202"/>
            <a:ext cx="11722963" cy="25431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8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OCR (Optical Character Recognition)</a:t>
            </a:r>
            <a:r>
              <a:rPr lang="zh-CN" altLang="en-US" sz="18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即光学字符识别</a:t>
            </a:r>
            <a:r>
              <a:rPr lang="en-US" altLang="zh-CN" sz="18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8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指利用电子设备</a:t>
            </a:r>
            <a:r>
              <a:rPr lang="en-US" altLang="zh-CN" sz="18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18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如扫描仪或数码相机</a:t>
            </a:r>
            <a:r>
              <a:rPr lang="en-US" altLang="zh-CN" sz="18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18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检查纸上打印的字符</a:t>
            </a:r>
            <a:r>
              <a:rPr lang="en-US" altLang="zh-CN" sz="18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8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通过检测暗、亮的模式确定其形状</a:t>
            </a:r>
            <a:r>
              <a:rPr lang="en-US" altLang="zh-CN" sz="18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8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然后用字符识别方法将形状翻译成计算机文字的过程。</a:t>
            </a:r>
            <a:endParaRPr lang="en-US" altLang="zh-CN" sz="1800" b="0" i="0" u="none" strike="noStrike" baseline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获取百度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OCR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授权信息：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	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、打开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ai.baidu.com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，注册百度账号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	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、选择产品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-&gt;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人工智能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-&gt;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文字识别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-&gt;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创建应用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	3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、获取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AppID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API key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Secret Key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信息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984F499-C4E4-451E-905A-7E715B079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75" y="3330096"/>
            <a:ext cx="8877670" cy="356466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1017FD6-1973-4402-9CCC-2FD8F557A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415" y="2654422"/>
            <a:ext cx="5737488" cy="553787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62BD1B1D-0CD4-4CCC-99B1-E40633AFC2B1}"/>
              </a:ext>
            </a:extLst>
          </p:cNvPr>
          <p:cNvSpPr txBox="1"/>
          <p:nvPr/>
        </p:nvSpPr>
        <p:spPr>
          <a:xfrm>
            <a:off x="9490229" y="4634144"/>
            <a:ext cx="2379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注意：需要提前领取免费资源才能使用</a:t>
            </a:r>
          </a:p>
        </p:txBody>
      </p:sp>
    </p:spTree>
    <p:extLst>
      <p:ext uri="{BB962C8B-B14F-4D97-AF65-F5344CB8AC3E}">
        <p14:creationId xmlns:p14="http://schemas.microsoft.com/office/powerpoint/2010/main" val="3208974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6CF7272A-A775-4C46-BB51-BDBD7F3D66DB}"/>
              </a:ext>
            </a:extLst>
          </p:cNvPr>
          <p:cNvSpPr txBox="1">
            <a:spLocks/>
          </p:cNvSpPr>
          <p:nvPr/>
        </p:nvSpPr>
        <p:spPr>
          <a:xfrm>
            <a:off x="76940" y="43721"/>
            <a:ext cx="6019060" cy="8167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/>
              <a:t>百度</a:t>
            </a:r>
            <a:r>
              <a:rPr lang="en-US" altLang="zh-CN" sz="3200" b="1" dirty="0"/>
              <a:t>AI</a:t>
            </a:r>
            <a:r>
              <a:rPr lang="zh-CN" altLang="en-US" sz="3200" b="1" dirty="0"/>
              <a:t>应用实例</a:t>
            </a:r>
            <a:r>
              <a:rPr lang="en-US" altLang="zh-CN" sz="3200" b="1" dirty="0"/>
              <a:t>1</a:t>
            </a:r>
            <a:r>
              <a:rPr lang="zh-CN" altLang="en-US" sz="3200" b="1" dirty="0"/>
              <a:t>：</a:t>
            </a:r>
            <a:r>
              <a:rPr lang="en-US" altLang="zh-CN" sz="3200" b="1" dirty="0"/>
              <a:t>OCR</a:t>
            </a:r>
            <a:r>
              <a:rPr lang="zh-CN" altLang="en-US" sz="3200" b="1" dirty="0"/>
              <a:t>文字识别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ECE1000-572B-47D1-A8F7-6C6BC0E99C69}"/>
              </a:ext>
            </a:extLst>
          </p:cNvPr>
          <p:cNvSpPr txBox="1"/>
          <p:nvPr/>
        </p:nvSpPr>
        <p:spPr>
          <a:xfrm>
            <a:off x="78226" y="982038"/>
            <a:ext cx="5718977" cy="465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OCR</a:t>
            </a:r>
            <a:r>
              <a:rPr lang="zh-CN" altLang="en-US" dirty="0"/>
              <a:t>识别程序</a:t>
            </a:r>
            <a:r>
              <a:rPr lang="en-US" altLang="zh-CN" dirty="0"/>
              <a:t>: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34B6F9B-D04B-40AD-9E54-910DF8671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536" y="593694"/>
            <a:ext cx="527685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194CE08-2034-4C36-BC93-98B64F827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536" y="4533105"/>
            <a:ext cx="5276190" cy="1342857"/>
          </a:xfrm>
          <a:prstGeom prst="rect">
            <a:avLst/>
          </a:prstGeom>
        </p:spPr>
      </p:pic>
      <p:sp>
        <p:nvSpPr>
          <p:cNvPr id="14" name="箭头: 下 13">
            <a:extLst>
              <a:ext uri="{FF2B5EF4-FFF2-40B4-BE49-F238E27FC236}">
                <a16:creationId xmlns:a16="http://schemas.microsoft.com/office/drawing/2014/main" id="{D07DE727-3A3A-49AA-848D-90445C76B4D8}"/>
              </a:ext>
            </a:extLst>
          </p:cNvPr>
          <p:cNvSpPr/>
          <p:nvPr/>
        </p:nvSpPr>
        <p:spPr>
          <a:xfrm>
            <a:off x="9212610" y="3608190"/>
            <a:ext cx="349188" cy="88221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DA49584-CC17-4302-846E-F8543D70B8F5}"/>
              </a:ext>
            </a:extLst>
          </p:cNvPr>
          <p:cNvSpPr txBox="1"/>
          <p:nvPr/>
        </p:nvSpPr>
        <p:spPr>
          <a:xfrm>
            <a:off x="76940" y="4349474"/>
            <a:ext cx="6767743" cy="15279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0" i="0" u="none" strike="noStrike" baseline="0" dirty="0" err="1">
                <a:latin typeface="宋体" panose="02010600030101010101" pitchFamily="2" charset="-122"/>
                <a:ea typeface="宋体" panose="02010600030101010101" pitchFamily="2" charset="-122"/>
              </a:rPr>
              <a:t>app_id,api_key,secret_key</a:t>
            </a:r>
            <a:r>
              <a:rPr lang="zh-CN" altLang="en-US" sz="16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这三项填写在百度</a:t>
            </a:r>
            <a:r>
              <a:rPr lang="en-US" altLang="zh-CN" sz="16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AI</a:t>
            </a:r>
            <a:r>
              <a:rPr lang="zh-CN" altLang="en-US" sz="16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平台中获取授权信息</a:t>
            </a:r>
            <a:endParaRPr lang="en-US" altLang="zh-CN" sz="1600" b="0" i="0" u="none" strike="noStrike" baseline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test.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jpg</a:t>
            </a:r>
            <a:r>
              <a:rPr lang="zh-CN" altLang="en-US" sz="16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为测试图片名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通过</a:t>
            </a:r>
            <a:r>
              <a:rPr lang="en-US" altLang="zh-CN" sz="16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type (message)</a:t>
            </a:r>
            <a:r>
              <a:rPr lang="zh-CN" altLang="en-US" sz="16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分析可知</a:t>
            </a:r>
            <a:r>
              <a:rPr lang="en-US" altLang="zh-CN" sz="16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6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百度</a:t>
            </a:r>
            <a:r>
              <a:rPr lang="en-US" altLang="zh-CN" sz="16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AI</a:t>
            </a:r>
            <a:r>
              <a:rPr lang="zh-CN" altLang="en-US" sz="16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返回的信息是字典类型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文字识别的结果保存在键“</a:t>
            </a:r>
            <a:r>
              <a:rPr lang="en-US" altLang="zh-CN" sz="1600" b="0" i="0" u="none" strike="noStrike" baseline="0" dirty="0" err="1">
                <a:latin typeface="宋体" panose="02010600030101010101" pitchFamily="2" charset="-122"/>
                <a:ea typeface="宋体" panose="02010600030101010101" pitchFamily="2" charset="-122"/>
              </a:rPr>
              <a:t>words_result</a:t>
            </a:r>
            <a:r>
              <a:rPr lang="en-US" altLang="zh-CN" sz="16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zh-CN" altLang="en-US" sz="16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的值中。</a:t>
            </a:r>
            <a:endParaRPr lang="zh-CN" altLang="en-US" sz="1600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5E49C0C5-CE55-491E-BC86-D3B8BCC4B8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614" y="1634941"/>
            <a:ext cx="3990476" cy="2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125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6CF7272A-A775-4C46-BB51-BDBD7F3D66DB}"/>
              </a:ext>
            </a:extLst>
          </p:cNvPr>
          <p:cNvSpPr txBox="1">
            <a:spLocks/>
          </p:cNvSpPr>
          <p:nvPr/>
        </p:nvSpPr>
        <p:spPr>
          <a:xfrm>
            <a:off x="76940" y="43721"/>
            <a:ext cx="6019060" cy="8167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/>
              <a:t>百度</a:t>
            </a:r>
            <a:r>
              <a:rPr lang="en-US" altLang="zh-CN" sz="3200" b="1" dirty="0"/>
              <a:t>AI</a:t>
            </a:r>
            <a:r>
              <a:rPr lang="zh-CN" altLang="en-US" sz="3200" b="1" dirty="0"/>
              <a:t>应用实例</a:t>
            </a:r>
            <a:r>
              <a:rPr lang="en-US" altLang="zh-CN" sz="3200" b="1" dirty="0"/>
              <a:t>2</a:t>
            </a:r>
            <a:r>
              <a:rPr lang="zh-CN" altLang="en-US" sz="3200" b="1" dirty="0"/>
              <a:t>：图像识别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ECE1000-572B-47D1-A8F7-6C6BC0E99C69}"/>
              </a:ext>
            </a:extLst>
          </p:cNvPr>
          <p:cNvSpPr txBox="1"/>
          <p:nvPr/>
        </p:nvSpPr>
        <p:spPr>
          <a:xfrm>
            <a:off x="156839" y="705814"/>
            <a:ext cx="11524695" cy="1291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    图像识别技术是人工智能的一个重要领域。指对图像进行对象识别</a:t>
            </a:r>
            <a:r>
              <a:rPr lang="en-US" altLang="zh-CN" sz="18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8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以识别各种不同模式的目标和对像的技术。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    百度</a:t>
            </a:r>
            <a:r>
              <a:rPr lang="en-US" altLang="zh-CN" sz="18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AI</a:t>
            </a:r>
            <a:r>
              <a:rPr lang="zh-CN" altLang="en-US" sz="18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平台有车型识别（</a:t>
            </a:r>
            <a:r>
              <a:rPr lang="en-US" altLang="zh-CN" sz="1800" b="0" i="0" u="none" strike="noStrike" baseline="0" dirty="0" err="1">
                <a:latin typeface="宋体" panose="02010600030101010101" pitchFamily="2" charset="-122"/>
                <a:ea typeface="宋体" panose="02010600030101010101" pitchFamily="2" charset="-122"/>
              </a:rPr>
              <a:t>carDetect</a:t>
            </a:r>
            <a:r>
              <a:rPr lang="zh-CN" altLang="en-US" sz="18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）、动物识别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animalDetect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sz="18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、植物识别（</a:t>
            </a:r>
            <a:r>
              <a:rPr lang="en-US" altLang="zh-CN" sz="1800" b="0" i="0" u="none" strike="noStrike" baseline="0" dirty="0" err="1">
                <a:latin typeface="宋体" panose="02010600030101010101" pitchFamily="2" charset="-122"/>
                <a:ea typeface="宋体" panose="02010600030101010101" pitchFamily="2" charset="-122"/>
              </a:rPr>
              <a:t>plantDetect</a:t>
            </a:r>
            <a:r>
              <a:rPr lang="zh-CN" altLang="en-US" sz="18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）等应用项目。</a:t>
            </a:r>
            <a:endParaRPr lang="en-US" altLang="zh-CN" sz="1800" b="0" i="0" u="none" strike="noStrike" baseline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注意：</a:t>
            </a:r>
            <a:r>
              <a:rPr lang="zh-CN" altLang="en-US" sz="1800" b="0" i="0" u="none" strike="noStrike" baseline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识别不同的物体，需要调用不同的分类器。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EC79517-C6FD-41A5-8AF8-A3811C0040A6}"/>
              </a:ext>
            </a:extLst>
          </p:cNvPr>
          <p:cNvSpPr txBox="1"/>
          <p:nvPr/>
        </p:nvSpPr>
        <p:spPr>
          <a:xfrm>
            <a:off x="466076" y="2053256"/>
            <a:ext cx="7585969" cy="460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授权信息的获取与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ORC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识别类似，区别在于图像识别中创建新的应用。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629715-D517-484F-B487-8ED5BD443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707" y="2514215"/>
            <a:ext cx="5504762" cy="3866667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F519193F-FC09-4BFB-BEF1-3ADB54D75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152" y="1998634"/>
            <a:ext cx="3463098" cy="259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3B9E895-B99B-4478-AD79-4D0C7ECE0E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1320" y="4807562"/>
            <a:ext cx="4904762" cy="2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142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9A0685-5CB2-4A8D-86D6-71D7018FE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1856" y="204185"/>
            <a:ext cx="9144000" cy="882173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Python</a:t>
            </a:r>
            <a:r>
              <a:rPr lang="zh-CN" altLang="en-US" sz="4000" b="1" dirty="0"/>
              <a:t>爬虫大作业选题及要求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81D040F8-F882-487E-B730-425DE40C1BCF}"/>
              </a:ext>
            </a:extLst>
          </p:cNvPr>
          <p:cNvSpPr txBox="1">
            <a:spLocks/>
          </p:cNvSpPr>
          <p:nvPr/>
        </p:nvSpPr>
        <p:spPr>
          <a:xfrm>
            <a:off x="607380" y="1154728"/>
            <a:ext cx="10515600" cy="4855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基于</a:t>
            </a:r>
            <a:r>
              <a:rPr lang="en-US" altLang="zh-CN" dirty="0"/>
              <a:t>Python</a:t>
            </a:r>
            <a:r>
              <a:rPr lang="zh-CN" altLang="en-US" dirty="0"/>
              <a:t>爬虫的新冠疫情可视化分析</a:t>
            </a:r>
            <a:endParaRPr lang="en-US" altLang="zh-CN" dirty="0"/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基于</a:t>
            </a:r>
            <a:r>
              <a:rPr lang="en-US" altLang="zh-CN" dirty="0"/>
              <a:t>Python</a:t>
            </a:r>
            <a:r>
              <a:rPr lang="zh-CN" altLang="en-US" dirty="0"/>
              <a:t>爬虫的南京二手房数据可视化分析</a:t>
            </a:r>
            <a:endParaRPr lang="en-US" altLang="zh-CN" dirty="0"/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基于</a:t>
            </a:r>
            <a:r>
              <a:rPr lang="en-US" altLang="zh-CN" dirty="0"/>
              <a:t>Python</a:t>
            </a:r>
            <a:r>
              <a:rPr lang="zh-CN" altLang="en-US" dirty="0"/>
              <a:t>爬虫的</a:t>
            </a:r>
            <a:r>
              <a:rPr lang="en-US" altLang="zh-CN" dirty="0"/>
              <a:t>NBA</a:t>
            </a:r>
            <a:r>
              <a:rPr lang="zh-CN" altLang="en-US" dirty="0"/>
              <a:t>球员数据可视化分析</a:t>
            </a:r>
            <a:endParaRPr lang="en-US" altLang="zh-CN" dirty="0"/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基于</a:t>
            </a:r>
            <a:r>
              <a:rPr lang="en-US" altLang="zh-CN" dirty="0"/>
              <a:t>Python</a:t>
            </a:r>
            <a:r>
              <a:rPr lang="zh-CN" altLang="en-US" dirty="0"/>
              <a:t>爬虫的音乐数据可视化分析</a:t>
            </a:r>
            <a:endParaRPr lang="en-US" altLang="zh-CN" dirty="0"/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基于</a:t>
            </a:r>
            <a:r>
              <a:rPr lang="en-US" altLang="zh-CN" dirty="0"/>
              <a:t>Python</a:t>
            </a:r>
            <a:r>
              <a:rPr lang="zh-CN" altLang="en-US" dirty="0"/>
              <a:t>的图像识别系统</a:t>
            </a:r>
            <a:endParaRPr lang="en-US" altLang="zh-CN" dirty="0"/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基于</a:t>
            </a:r>
            <a:r>
              <a:rPr lang="en-US" altLang="zh-CN" dirty="0"/>
              <a:t>Python</a:t>
            </a:r>
            <a:r>
              <a:rPr lang="zh-CN" altLang="en-US" dirty="0"/>
              <a:t>的文字识别系统</a:t>
            </a:r>
            <a:endParaRPr lang="en-US" altLang="zh-CN" dirty="0"/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自定义题目：美食数据、高校录取分数线、旅游数据、淘宝商品</a:t>
            </a:r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0230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BC717-D6A3-4B47-8687-0E2406F80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184"/>
            <a:ext cx="10515600" cy="735706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b="1" dirty="0"/>
              <a:t>报告要求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6F3E6D-41C9-4D43-8CBC-6F60509B9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524" y="1008878"/>
            <a:ext cx="10515600" cy="523212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2~4</a:t>
            </a:r>
            <a:r>
              <a:rPr lang="zh-CN" altLang="en-US" sz="2400" dirty="0"/>
              <a:t>人组成一</a:t>
            </a:r>
            <a:r>
              <a:rPr lang="zh-CN" altLang="en-US" sz="2400"/>
              <a:t>个小组，周五上机前上报名单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最后两节课为</a:t>
            </a:r>
            <a:r>
              <a:rPr lang="en-US" altLang="zh-CN" sz="2400" dirty="0"/>
              <a:t>PPT</a:t>
            </a:r>
            <a:r>
              <a:rPr lang="zh-CN" altLang="en-US" sz="2400" dirty="0"/>
              <a:t>汇报时间，每组派一个人上台汇报，时间控制在</a:t>
            </a:r>
            <a:r>
              <a:rPr lang="en-US" altLang="zh-CN" sz="2400" dirty="0"/>
              <a:t>5</a:t>
            </a:r>
            <a:r>
              <a:rPr lang="zh-CN" altLang="en-US" sz="2400" dirty="0"/>
              <a:t>分钟以内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项目要求：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利用爬虫获取网站的主要数据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对主要数据进行可视化（至少包括</a:t>
            </a:r>
            <a:r>
              <a:rPr lang="en-US" altLang="zh-CN" sz="2000" dirty="0"/>
              <a:t>4</a:t>
            </a:r>
            <a:r>
              <a:rPr lang="zh-CN" altLang="en-US" sz="2000" dirty="0"/>
              <a:t>种图表，如散点图、雷达图、热图、饼图等）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报告中应包括项目背景、关键代码、可视化图表展示及介绍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报告的最后写明每个成员的项目分工和总结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排版清晰，简洁明了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49246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719</Words>
  <Application>Microsoft Office PowerPoint</Application>
  <PresentationFormat>宽屏</PresentationFormat>
  <Paragraphs>57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-apple-system</vt:lpstr>
      <vt:lpstr>等线</vt:lpstr>
      <vt:lpstr>等线 Light</vt:lpstr>
      <vt:lpstr>宋体</vt:lpstr>
      <vt:lpstr>Arial</vt:lpstr>
      <vt:lpstr>Wingdings</vt:lpstr>
      <vt:lpstr>Office 主题​​</vt:lpstr>
      <vt:lpstr>第三方模块的安装</vt:lpstr>
      <vt:lpstr>第三方模块的安装</vt:lpstr>
      <vt:lpstr>第三方模块的安装</vt:lpstr>
      <vt:lpstr>PowerPoint 演示文稿</vt:lpstr>
      <vt:lpstr>PowerPoint 演示文稿</vt:lpstr>
      <vt:lpstr>PowerPoint 演示文稿</vt:lpstr>
      <vt:lpstr>Python爬虫大作业选题及要求</vt:lpstr>
      <vt:lpstr>报告要求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Python大作业选题要求</dc:title>
  <dc:creator>Administrator</dc:creator>
  <cp:lastModifiedBy>Administrator</cp:lastModifiedBy>
  <cp:revision>45</cp:revision>
  <dcterms:created xsi:type="dcterms:W3CDTF">2022-10-19T04:44:12Z</dcterms:created>
  <dcterms:modified xsi:type="dcterms:W3CDTF">2022-10-19T07:44:36Z</dcterms:modified>
</cp:coreProperties>
</file>