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Практическая реализация модели структурного представления и методы математического анализа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Р</a:t>
            </a:r>
            <a:r>
              <a:rPr lang="ru-RU" sz="3200" b="1" dirty="0" smtClean="0"/>
              <a:t>азработка </a:t>
            </a:r>
            <a:r>
              <a:rPr lang="ru-RU" sz="3200" b="1" dirty="0" smtClean="0"/>
              <a:t>модели структурного представления и метода тематического анализа текста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857364"/>
            <a:ext cx="4040188" cy="639762"/>
          </a:xfrm>
        </p:spPr>
        <p:txBody>
          <a:bodyPr/>
          <a:lstStyle/>
          <a:p>
            <a:pPr lvl="0" algn="ctr"/>
            <a:r>
              <a:rPr lang="ru-RU" dirty="0" smtClean="0"/>
              <a:t>Лингвистический анализ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596" y="2714620"/>
            <a:ext cx="4040188" cy="3625857"/>
          </a:xfrm>
        </p:spPr>
        <p:txBody>
          <a:bodyPr/>
          <a:lstStyle/>
          <a:p>
            <a:r>
              <a:rPr lang="ru-RU" dirty="0" smtClean="0"/>
              <a:t>Первый ориентирован на извлечении смысла текста по его семантической структуре. </a:t>
            </a:r>
          </a:p>
          <a:p>
            <a:pPr>
              <a:buNone/>
            </a:pPr>
            <a:r>
              <a:rPr lang="ru-RU" dirty="0" smtClean="0"/>
              <a:t>	(более трудоемок </a:t>
            </a:r>
            <a:r>
              <a:rPr lang="ru-RU" dirty="0" smtClean="0"/>
              <a:t>и </a:t>
            </a:r>
            <a:r>
              <a:rPr lang="ru-RU" dirty="0" smtClean="0"/>
              <a:t>сложен </a:t>
            </a:r>
            <a:r>
              <a:rPr lang="ru-RU" dirty="0" smtClean="0"/>
              <a:t>в </a:t>
            </a:r>
            <a:r>
              <a:rPr lang="ru-RU" dirty="0" smtClean="0"/>
              <a:t>использовании)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3438" y="1857364"/>
            <a:ext cx="4041775" cy="639762"/>
          </a:xfrm>
        </p:spPr>
        <p:txBody>
          <a:bodyPr/>
          <a:lstStyle/>
          <a:p>
            <a:pPr lvl="0" algn="ctr"/>
            <a:r>
              <a:rPr lang="ru-RU" dirty="0" smtClean="0"/>
              <a:t>Статистический анализ</a:t>
            </a:r>
            <a:endParaRPr lang="ru-RU" dirty="0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3438" y="2714620"/>
            <a:ext cx="4041775" cy="3625856"/>
          </a:xfrm>
        </p:spPr>
        <p:txBody>
          <a:bodyPr/>
          <a:lstStyle/>
          <a:p>
            <a:r>
              <a:rPr lang="ru-RU" dirty="0" smtClean="0"/>
              <a:t>Второй – по частотному распределению слов в тексте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(Используется в данной работе)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/>
              <a:t>Графовая</a:t>
            </a:r>
            <a:r>
              <a:rPr lang="ru-RU" sz="3200" dirty="0" smtClean="0"/>
              <a:t> модель структурного представления текста произвольного содержания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Граф</a:t>
            </a:r>
            <a:endParaRPr lang="ru-RU" dirty="0"/>
          </a:p>
        </p:txBody>
      </p:sp>
      <p:pic>
        <p:nvPicPr>
          <p:cNvPr id="7" name="Содержимое 6" descr="Безымянный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3614368"/>
            <a:ext cx="4040188" cy="1072302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Мультиграф</a:t>
            </a:r>
            <a:endParaRPr lang="ru-RU" dirty="0"/>
          </a:p>
        </p:txBody>
      </p:sp>
      <p:pic>
        <p:nvPicPr>
          <p:cNvPr id="12" name="Содержимое 11" descr="Безымянный1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950892"/>
            <a:ext cx="4041775" cy="239925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Программа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Книга 1 – Властелин колец: Братство кольца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Результат анализа статьи </a:t>
            </a:r>
            <a:r>
              <a:rPr lang="ru-RU" dirty="0" err="1" smtClean="0"/>
              <a:t>Genetic</a:t>
            </a:r>
            <a:r>
              <a:rPr lang="ru-RU" dirty="0" smtClean="0"/>
              <a:t> </a:t>
            </a:r>
            <a:r>
              <a:rPr lang="ru-RU" dirty="0" err="1" smtClean="0"/>
              <a:t>Programming</a:t>
            </a:r>
            <a:endParaRPr lang="ru-RU" dirty="0"/>
          </a:p>
        </p:txBody>
      </p:sp>
      <p:pic>
        <p:nvPicPr>
          <p:cNvPr id="10" name="Содержимое 9"/>
          <p:cNvPicPr>
            <a:picLocks noGrp="1"/>
          </p:cNvPicPr>
          <p:nvPr>
            <p:ph sz="quarter" idx="4"/>
          </p:nvPr>
        </p:nvPicPr>
        <p:blipFill>
          <a:blip r:embed="rId2"/>
          <a:srcRect l="4276" t="51059" r="76088" b="19041"/>
          <a:stretch>
            <a:fillRect/>
          </a:stretch>
        </p:blipFill>
        <p:spPr bwMode="auto">
          <a:xfrm>
            <a:off x="4643438" y="2428868"/>
            <a:ext cx="3956108" cy="370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Содержимое 10"/>
          <p:cNvPicPr>
            <a:picLocks noGrp="1"/>
          </p:cNvPicPr>
          <p:nvPr>
            <p:ph sz="half" idx="2"/>
          </p:nvPr>
        </p:nvPicPr>
        <p:blipFill>
          <a:blip r:embed="rId3"/>
          <a:srcRect l="4503" t="48760" r="72758" b="25376"/>
          <a:stretch>
            <a:fillRect/>
          </a:stretch>
        </p:blipFill>
        <p:spPr bwMode="auto">
          <a:xfrm>
            <a:off x="171452" y="2482832"/>
            <a:ext cx="4114796" cy="358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</Words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Практическая реализация модели структурного представления и методы математического анализа </vt:lpstr>
      <vt:lpstr>Разработка модели структурного представления и метода тематического анализа текста</vt:lpstr>
      <vt:lpstr>Графовая модель структурного представления текста произвольного содержания</vt:lpstr>
      <vt:lpstr>Программа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реализация модели структурного представления и методы математического анализа </dc:title>
  <dc:creator>Vlad</dc:creator>
  <cp:lastModifiedBy>Vlad</cp:lastModifiedBy>
  <cp:revision>3</cp:revision>
  <dcterms:created xsi:type="dcterms:W3CDTF">2020-03-15T18:05:45Z</dcterms:created>
  <dcterms:modified xsi:type="dcterms:W3CDTF">2020-03-15T18:31:40Z</dcterms:modified>
</cp:coreProperties>
</file>