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59" r:id="rId4"/>
    <p:sldId id="260" r:id="rId5"/>
    <p:sldId id="296" r:id="rId6"/>
    <p:sldId id="261" r:id="rId7"/>
    <p:sldId id="297" r:id="rId8"/>
    <p:sldId id="262" r:id="rId9"/>
    <p:sldId id="263" r:id="rId10"/>
    <p:sldId id="298" r:id="rId11"/>
  </p:sldIdLst>
  <p:sldSz cx="9144000" cy="5143500" type="screen16x9"/>
  <p:notesSz cx="6858000" cy="9144000"/>
  <p:embeddedFontLst>
    <p:embeddedFont>
      <p:font typeface="Kanit" panose="020B0604020202020204" charset="-34"/>
      <p:regular r:id="rId13"/>
      <p:bold r:id="rId14"/>
      <p:italic r:id="rId15"/>
      <p:boldItalic r:id="rId16"/>
    </p:embeddedFont>
    <p:embeddedFont>
      <p:font typeface="Kanit Light" panose="020B0604020202020204" charset="-34"/>
      <p:regular r:id="rId17"/>
      <p:bold r:id="rId18"/>
      <p:italic r:id="rId19"/>
      <p:boldItalic r:id="rId20"/>
    </p:embeddedFont>
    <p:embeddedFont>
      <p:font typeface="Open Sans Light" panose="020B0306030504020204" pitchFamily="34" charset="0"/>
      <p:regular r:id="rId21"/>
      <p:italic r:id="rId22"/>
    </p:embeddedFont>
    <p:embeddedFont>
      <p:font typeface="Orbitron" panose="020B0604020202020204" charset="0"/>
      <p:regular r:id="rId23"/>
      <p:bold r:id="rId24"/>
    </p:embeddedFont>
    <p:embeddedFont>
      <p:font typeface="Raleway" pitchFamily="2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E61A888-6A81-4CC6-B9DF-8AA349EB404B}">
  <a:tblStyle styleId="{CE61A888-6A81-4CC6-B9DF-8AA349EB40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BAC53E0-C8DA-40D5-8DFA-C05755B622B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3" d="100"/>
          <a:sy n="103" d="100"/>
        </p:scale>
        <p:origin x="874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font" Target="fonts/font16.fntdata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font" Target="fonts/font15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197" name="Google Shape;19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>
          <a:extLst>
            <a:ext uri="{FF2B5EF4-FFF2-40B4-BE49-F238E27FC236}">
              <a16:creationId xmlns:a16="http://schemas.microsoft.com/office/drawing/2014/main" id="{A622D82D-481E-373C-EF7A-1758AFDAAE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>
            <a:extLst>
              <a:ext uri="{FF2B5EF4-FFF2-40B4-BE49-F238E27FC236}">
                <a16:creationId xmlns:a16="http://schemas.microsoft.com/office/drawing/2014/main" id="{65949B22-49DA-6AAC-3351-605CE786CF3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89" name="Google Shape;289;g1125d80b419_0_79:notes">
            <a:extLst>
              <a:ext uri="{FF2B5EF4-FFF2-40B4-BE49-F238E27FC236}">
                <a16:creationId xmlns:a16="http://schemas.microsoft.com/office/drawing/2014/main" id="{A0F92062-7C83-48E3-1B11-4EB3DB5CDC0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4207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1ff18b49f31_1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22" name="Google Shape;222;g1ff18b49f31_1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39" name="Google Shape;239;g13376c3136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125d80b419_0_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54" name="Google Shape;254;g1125d80b419_0_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DCF03984-9782-4EBB-432E-7E7AFC281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77EF3817-3D37-C4E8-AE8A-B93BE30DFB9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D6B577F3-CBAD-4775-B8BF-664B5833FA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61982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110860aa57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65" name="Google Shape;265;g110860aa576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7">
          <a:extLst>
            <a:ext uri="{FF2B5EF4-FFF2-40B4-BE49-F238E27FC236}">
              <a16:creationId xmlns:a16="http://schemas.microsoft.com/office/drawing/2014/main" id="{9DC44C12-1477-E3E6-CBB0-626EBCFBE6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13376c31365_0_0:notes">
            <a:extLst>
              <a:ext uri="{FF2B5EF4-FFF2-40B4-BE49-F238E27FC236}">
                <a16:creationId xmlns:a16="http://schemas.microsoft.com/office/drawing/2014/main" id="{A516E654-578C-B605-A7A9-2036C5DA0E0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39" name="Google Shape;239;g13376c31365_0_0:notes">
            <a:extLst>
              <a:ext uri="{FF2B5EF4-FFF2-40B4-BE49-F238E27FC236}">
                <a16:creationId xmlns:a16="http://schemas.microsoft.com/office/drawing/2014/main" id="{E02DC401-B54B-F1A8-2F5A-9915E20309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63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125d80b419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78" name="Google Shape;278;g1125d80b419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125d80b419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US"/>
          </a:p>
        </p:txBody>
      </p:sp>
      <p:sp>
        <p:nvSpPr>
          <p:cNvPr id="289" name="Google Shape;289;g1125d80b419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2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1654450" y="1307025"/>
            <a:ext cx="5682300" cy="1993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pic>
        <p:nvPicPr>
          <p:cNvPr id="12" name="Google Shape;12;p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" name="Google Shape;13;p2"/>
          <p:cNvGrpSpPr/>
          <p:nvPr/>
        </p:nvGrpSpPr>
        <p:grpSpPr>
          <a:xfrm>
            <a:off x="8657175" y="772575"/>
            <a:ext cx="74100" cy="1788450"/>
            <a:chOff x="8657175" y="772575"/>
            <a:chExt cx="74100" cy="1788450"/>
          </a:xfrm>
        </p:grpSpPr>
        <p:sp>
          <p:nvSpPr>
            <p:cNvPr id="14" name="Google Shape;14;p2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7" name="Google Shape;17;p2"/>
          <p:cNvSpPr/>
          <p:nvPr/>
        </p:nvSpPr>
        <p:spPr>
          <a:xfrm>
            <a:off x="8809575" y="448502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8" name="Google Shape;18;p2"/>
          <p:cNvSpPr/>
          <p:nvPr/>
        </p:nvSpPr>
        <p:spPr>
          <a:xfrm>
            <a:off x="8657175" y="4637450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9" name="Google Shape;19;p2"/>
          <p:cNvSpPr/>
          <p:nvPr/>
        </p:nvSpPr>
        <p:spPr>
          <a:xfrm>
            <a:off x="8809575" y="4789875"/>
            <a:ext cx="74100" cy="7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grpSp>
        <p:nvGrpSpPr>
          <p:cNvPr id="20" name="Google Shape;20;p2"/>
          <p:cNvGrpSpPr/>
          <p:nvPr/>
        </p:nvGrpSpPr>
        <p:grpSpPr>
          <a:xfrm>
            <a:off x="205650" y="308475"/>
            <a:ext cx="150300" cy="378950"/>
            <a:chOff x="205650" y="308475"/>
            <a:chExt cx="150300" cy="378950"/>
          </a:xfrm>
        </p:grpSpPr>
        <p:sp>
          <p:nvSpPr>
            <p:cNvPr id="21" name="Google Shape;21;p2"/>
            <p:cNvSpPr/>
            <p:nvPr/>
          </p:nvSpPr>
          <p:spPr>
            <a:xfrm>
              <a:off x="205650" y="30847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281850" y="460900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205650" y="613325"/>
              <a:ext cx="74100" cy="74100"/>
            </a:xfrm>
            <a:prstGeom prst="rect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" name="Google Shape;24;p2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25" name="Google Shape;25;p2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18"/>
          <p:cNvSpPr txBox="1">
            <a:spLocks noGrp="1"/>
          </p:cNvSpPr>
          <p:nvPr>
            <p:ph type="subTitle" idx="1"/>
          </p:nvPr>
        </p:nvSpPr>
        <p:spPr>
          <a:xfrm>
            <a:off x="1055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1" name="Google Shape;151;p18"/>
          <p:cNvSpPr txBox="1">
            <a:spLocks noGrp="1"/>
          </p:cNvSpPr>
          <p:nvPr>
            <p:ph type="subTitle" idx="2"/>
          </p:nvPr>
        </p:nvSpPr>
        <p:spPr>
          <a:xfrm>
            <a:off x="1055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18"/>
          <p:cNvSpPr txBox="1">
            <a:spLocks noGrp="1"/>
          </p:cNvSpPr>
          <p:nvPr>
            <p:ph type="subTitle" idx="3"/>
          </p:nvPr>
        </p:nvSpPr>
        <p:spPr>
          <a:xfrm>
            <a:off x="5039850" y="1832375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3" name="Google Shape;153;p18"/>
          <p:cNvSpPr txBox="1">
            <a:spLocks noGrp="1"/>
          </p:cNvSpPr>
          <p:nvPr>
            <p:ph type="subTitle" idx="4"/>
          </p:nvPr>
        </p:nvSpPr>
        <p:spPr>
          <a:xfrm>
            <a:off x="1055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18"/>
          <p:cNvSpPr txBox="1">
            <a:spLocks noGrp="1"/>
          </p:cNvSpPr>
          <p:nvPr>
            <p:ph type="subTitle" idx="5"/>
          </p:nvPr>
        </p:nvSpPr>
        <p:spPr>
          <a:xfrm>
            <a:off x="5039850" y="3580700"/>
            <a:ext cx="3048300" cy="1027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18"/>
          <p:cNvSpPr txBox="1">
            <a:spLocks noGrp="1"/>
          </p:cNvSpPr>
          <p:nvPr>
            <p:ph type="subTitle" idx="6"/>
          </p:nvPr>
        </p:nvSpPr>
        <p:spPr>
          <a:xfrm>
            <a:off x="1055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6" name="Google Shape;156;p18"/>
          <p:cNvSpPr txBox="1">
            <a:spLocks noGrp="1"/>
          </p:cNvSpPr>
          <p:nvPr>
            <p:ph type="subTitle" idx="7"/>
          </p:nvPr>
        </p:nvSpPr>
        <p:spPr>
          <a:xfrm>
            <a:off x="5039850" y="1306475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57" name="Google Shape;157;p18"/>
          <p:cNvSpPr txBox="1">
            <a:spLocks noGrp="1"/>
          </p:cNvSpPr>
          <p:nvPr>
            <p:ph type="subTitle" idx="8"/>
          </p:nvPr>
        </p:nvSpPr>
        <p:spPr>
          <a:xfrm>
            <a:off x="5039850" y="3054800"/>
            <a:ext cx="3048300" cy="525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58" name="Google Shape;158;p1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18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" name="Google Shape;184;p21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2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p22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Google Shape;30;p3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 flipH="1"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1" name="Google Shape;31;p3"/>
          <p:cNvPicPr preferRelativeResize="0"/>
          <p:nvPr/>
        </p:nvPicPr>
        <p:blipFill rotWithShape="1">
          <a:blip r:embed="rId3">
            <a:alphaModFix/>
          </a:blip>
          <a:srcRect t="13217"/>
          <a:stretch/>
        </p:blipFill>
        <p:spPr>
          <a:xfrm>
            <a:off x="-330675" y="565023"/>
            <a:ext cx="9557898" cy="4665776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2391900" y="2409526"/>
            <a:ext cx="43602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title" idx="2" hasCustomPrompt="1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5000">
                <a:solidFill>
                  <a:schemeClr val="lt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grpSp>
        <p:nvGrpSpPr>
          <p:cNvPr id="34" name="Google Shape;34;p3"/>
          <p:cNvGrpSpPr/>
          <p:nvPr/>
        </p:nvGrpSpPr>
        <p:grpSpPr>
          <a:xfrm>
            <a:off x="1112875" y="367875"/>
            <a:ext cx="1788450" cy="74100"/>
            <a:chOff x="1112875" y="367875"/>
            <a:chExt cx="1788450" cy="74100"/>
          </a:xfrm>
        </p:grpSpPr>
        <p:sp>
          <p:nvSpPr>
            <p:cNvPr id="35" name="Google Shape;35;p3"/>
            <p:cNvSpPr/>
            <p:nvPr/>
          </p:nvSpPr>
          <p:spPr>
            <a:xfrm rot="-5400000">
              <a:off x="1790275" y="-30952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2645950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rot="-5400000">
              <a:off x="2825725" y="36637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38" name="Google Shape;38;p3"/>
          <p:cNvGrpSpPr/>
          <p:nvPr/>
        </p:nvGrpSpPr>
        <p:grpSpPr>
          <a:xfrm>
            <a:off x="1085475" y="4711575"/>
            <a:ext cx="536998" cy="134100"/>
            <a:chOff x="1085475" y="4711575"/>
            <a:chExt cx="536998" cy="134100"/>
          </a:xfrm>
        </p:grpSpPr>
        <p:sp>
          <p:nvSpPr>
            <p:cNvPr id="39" name="Google Shape;39;p3"/>
            <p:cNvSpPr/>
            <p:nvPr/>
          </p:nvSpPr>
          <p:spPr>
            <a:xfrm>
              <a:off x="1085475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0" name="Google Shape;40;p3"/>
            <p:cNvSpPr/>
            <p:nvPr/>
          </p:nvSpPr>
          <p:spPr>
            <a:xfrm>
              <a:off x="12197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1" name="Google Shape;41;p3"/>
            <p:cNvSpPr/>
            <p:nvPr/>
          </p:nvSpPr>
          <p:spPr>
            <a:xfrm>
              <a:off x="1354074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42" name="Google Shape;42;p3"/>
            <p:cNvSpPr/>
            <p:nvPr/>
          </p:nvSpPr>
          <p:spPr>
            <a:xfrm>
              <a:off x="1488373" y="471157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5"/>
          <p:cNvSpPr txBox="1">
            <a:spLocks noGrp="1"/>
          </p:cNvSpPr>
          <p:nvPr>
            <p:ph type="subTitle" idx="1"/>
          </p:nvPr>
        </p:nvSpPr>
        <p:spPr>
          <a:xfrm>
            <a:off x="1013450" y="1817100"/>
            <a:ext cx="32880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ubTitle" idx="2"/>
          </p:nvPr>
        </p:nvSpPr>
        <p:spPr>
          <a:xfrm>
            <a:off x="4683250" y="1817100"/>
            <a:ext cx="3447300" cy="713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50" name="Google Shape;50;p5"/>
          <p:cNvSpPr txBox="1">
            <a:spLocks noGrp="1"/>
          </p:cNvSpPr>
          <p:nvPr>
            <p:ph type="subTitle" idx="3"/>
          </p:nvPr>
        </p:nvSpPr>
        <p:spPr>
          <a:xfrm>
            <a:off x="1013450" y="2686775"/>
            <a:ext cx="32880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5"/>
          <p:cNvSpPr txBox="1">
            <a:spLocks noGrp="1"/>
          </p:cNvSpPr>
          <p:nvPr>
            <p:ph type="subTitle" idx="4"/>
          </p:nvPr>
        </p:nvSpPr>
        <p:spPr>
          <a:xfrm>
            <a:off x="4683250" y="2686775"/>
            <a:ext cx="3447300" cy="1214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pic>
        <p:nvPicPr>
          <p:cNvPr id="53" name="Google Shape;53;p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5"/>
          <p:cNvSpPr/>
          <p:nvPr/>
        </p:nvSpPr>
        <p:spPr>
          <a:xfrm>
            <a:off x="8504775" y="41040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5" name="Google Shape;55;p5"/>
          <p:cNvSpPr/>
          <p:nvPr/>
        </p:nvSpPr>
        <p:spPr>
          <a:xfrm>
            <a:off x="8352375" y="42564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56" name="Google Shape;56;p5"/>
          <p:cNvSpPr/>
          <p:nvPr/>
        </p:nvSpPr>
        <p:spPr>
          <a:xfrm>
            <a:off x="8504775" y="44088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pic>
        <p:nvPicPr>
          <p:cNvPr id="57" name="Google Shape;57;p5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7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7"/>
          <p:cNvSpPr txBox="1">
            <a:spLocks noGrp="1"/>
          </p:cNvSpPr>
          <p:nvPr>
            <p:ph type="body" idx="1"/>
          </p:nvPr>
        </p:nvSpPr>
        <p:spPr>
          <a:xfrm>
            <a:off x="720000" y="1547575"/>
            <a:ext cx="4549500" cy="266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Open Sans Light"/>
              <a:buChar char="●"/>
              <a:defRPr/>
            </a:lvl1pPr>
            <a:lvl2pPr marL="914400" lvl="1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2pPr>
            <a:lvl3pPr marL="1371600" lvl="2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■"/>
              <a:defRPr/>
            </a:lvl3pPr>
            <a:lvl4pPr marL="1828800" lvl="3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●"/>
              <a:defRPr/>
            </a:lvl4pPr>
            <a:lvl5pPr marL="2286000" lvl="4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Open Sans Light"/>
              <a:buChar char="○"/>
              <a:defRPr/>
            </a:lvl5pPr>
            <a:lvl6pPr marL="2743200" lvl="5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6pPr>
            <a:lvl7pPr marL="3200400" lvl="6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●"/>
              <a:defRPr/>
            </a:lvl7pPr>
            <a:lvl8pPr marL="3657600" lvl="7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○"/>
              <a:defRPr/>
            </a:lvl8pPr>
            <a:lvl9pPr marL="4114800" lvl="8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 Light"/>
              <a:buChar char="■"/>
              <a:defRPr/>
            </a:lvl9pPr>
          </a:lstStyle>
          <a:p>
            <a:endParaRPr/>
          </a:p>
        </p:txBody>
      </p:sp>
      <p:sp>
        <p:nvSpPr>
          <p:cNvPr id="65" name="Google Shape;65;p7"/>
          <p:cNvSpPr>
            <a:spLocks noGrp="1"/>
          </p:cNvSpPr>
          <p:nvPr>
            <p:ph type="pic" idx="2"/>
          </p:nvPr>
        </p:nvSpPr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  <a:noFill/>
          <a:ln w="9525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US"/>
          </a:p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67" name="Google Shape;67;p7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" name="Google Shape;69;p8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1" name="Google Shape;71;p8"/>
          <p:cNvSpPr txBox="1">
            <a:spLocks noGrp="1"/>
          </p:cNvSpPr>
          <p:nvPr>
            <p:ph type="title"/>
          </p:nvPr>
        </p:nvSpPr>
        <p:spPr>
          <a:xfrm>
            <a:off x="1388100" y="1307100"/>
            <a:ext cx="63678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9"/>
          <p:cNvPicPr preferRelativeResize="0"/>
          <p:nvPr/>
        </p:nvPicPr>
        <p:blipFill>
          <a:blip r:embed="rId2">
            <a:alphaModFix amt="60000"/>
          </a:blip>
          <a:stretch>
            <a:fillRect/>
          </a:stretch>
        </p:blipFill>
        <p:spPr>
          <a:xfrm>
            <a:off x="0" y="0"/>
            <a:ext cx="9144003" cy="5143501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30675" y="-145538"/>
            <a:ext cx="9557898" cy="5376326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9"/>
          <p:cNvSpPr txBox="1">
            <a:spLocks noGrp="1"/>
          </p:cNvSpPr>
          <p:nvPr>
            <p:ph type="title"/>
          </p:nvPr>
        </p:nvSpPr>
        <p:spPr>
          <a:xfrm>
            <a:off x="2241425" y="129310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76" name="Google Shape;76;p9"/>
          <p:cNvSpPr txBox="1">
            <a:spLocks noGrp="1"/>
          </p:cNvSpPr>
          <p:nvPr>
            <p:ph type="subTitle" idx="1"/>
          </p:nvPr>
        </p:nvSpPr>
        <p:spPr>
          <a:xfrm>
            <a:off x="2241475" y="2168600"/>
            <a:ext cx="4661100" cy="168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13"/>
          <p:cNvSpPr txBox="1">
            <a:spLocks noGrp="1"/>
          </p:cNvSpPr>
          <p:nvPr>
            <p:ph type="title" idx="2" hasCustomPrompt="1"/>
          </p:nvPr>
        </p:nvSpPr>
        <p:spPr>
          <a:xfrm>
            <a:off x="86232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7" name="Google Shape;97;p13"/>
          <p:cNvSpPr txBox="1">
            <a:spLocks noGrp="1"/>
          </p:cNvSpPr>
          <p:nvPr>
            <p:ph type="title" idx="3" hasCustomPrompt="1"/>
          </p:nvPr>
        </p:nvSpPr>
        <p:spPr>
          <a:xfrm>
            <a:off x="86232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 idx="4" hasCustomPrompt="1"/>
          </p:nvPr>
        </p:nvSpPr>
        <p:spPr>
          <a:xfrm>
            <a:off x="3554100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99" name="Google Shape;99;p13"/>
          <p:cNvSpPr txBox="1">
            <a:spLocks noGrp="1"/>
          </p:cNvSpPr>
          <p:nvPr>
            <p:ph type="title" idx="5" hasCustomPrompt="1"/>
          </p:nvPr>
        </p:nvSpPr>
        <p:spPr>
          <a:xfrm>
            <a:off x="3554100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0" name="Google Shape;100;p13"/>
          <p:cNvSpPr txBox="1">
            <a:spLocks noGrp="1"/>
          </p:cNvSpPr>
          <p:nvPr>
            <p:ph type="title" idx="6" hasCustomPrompt="1"/>
          </p:nvPr>
        </p:nvSpPr>
        <p:spPr>
          <a:xfrm>
            <a:off x="6260875" y="1480883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1" name="Google Shape;101;p13"/>
          <p:cNvSpPr txBox="1">
            <a:spLocks noGrp="1"/>
          </p:cNvSpPr>
          <p:nvPr>
            <p:ph type="title" idx="7" hasCustomPrompt="1"/>
          </p:nvPr>
        </p:nvSpPr>
        <p:spPr>
          <a:xfrm>
            <a:off x="6260875" y="2914291"/>
            <a:ext cx="7347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600">
                <a:solidFill>
                  <a:schemeClr val="lt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102" name="Google Shape;102;p13"/>
          <p:cNvSpPr txBox="1">
            <a:spLocks noGrp="1"/>
          </p:cNvSpPr>
          <p:nvPr>
            <p:ph type="subTitle" idx="1"/>
          </p:nvPr>
        </p:nvSpPr>
        <p:spPr>
          <a:xfrm>
            <a:off x="862325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ubTitle" idx="8"/>
          </p:nvPr>
        </p:nvSpPr>
        <p:spPr>
          <a:xfrm>
            <a:off x="3554100" y="1984475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4" name="Google Shape;104;p13"/>
          <p:cNvSpPr txBox="1">
            <a:spLocks noGrp="1"/>
          </p:cNvSpPr>
          <p:nvPr>
            <p:ph type="subTitle" idx="9"/>
          </p:nvPr>
        </p:nvSpPr>
        <p:spPr>
          <a:xfrm>
            <a:off x="6260875" y="1984475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5" name="Google Shape;105;p13"/>
          <p:cNvSpPr txBox="1">
            <a:spLocks noGrp="1"/>
          </p:cNvSpPr>
          <p:nvPr>
            <p:ph type="subTitle" idx="13"/>
          </p:nvPr>
        </p:nvSpPr>
        <p:spPr>
          <a:xfrm>
            <a:off x="862325" y="3417950"/>
            <a:ext cx="2035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6" name="Google Shape;106;p13"/>
          <p:cNvSpPr txBox="1">
            <a:spLocks noGrp="1"/>
          </p:cNvSpPr>
          <p:nvPr>
            <p:ph type="subTitle" idx="14"/>
          </p:nvPr>
        </p:nvSpPr>
        <p:spPr>
          <a:xfrm>
            <a:off x="3554100" y="3417950"/>
            <a:ext cx="20172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subTitle" idx="15"/>
          </p:nvPr>
        </p:nvSpPr>
        <p:spPr>
          <a:xfrm>
            <a:off x="6260875" y="3417950"/>
            <a:ext cx="2020800" cy="67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Raleway"/>
              <a:buNone/>
              <a:defRPr sz="20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08" name="Google Shape;108;p1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" name="Google Shape;109;p13"/>
          <p:cNvPicPr preferRelativeResize="0"/>
          <p:nvPr/>
        </p:nvPicPr>
        <p:blipFill rotWithShape="1">
          <a:blip r:embed="rId3">
            <a:alphaModFix amt="70000"/>
          </a:blip>
          <a:srcRect r="46170" b="42243"/>
          <a:stretch/>
        </p:blipFill>
        <p:spPr>
          <a:xfrm flipH="1">
            <a:off x="5856008" y="0"/>
            <a:ext cx="3287992" cy="1984476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3"/>
          <p:cNvSpPr/>
          <p:nvPr/>
        </p:nvSpPr>
        <p:spPr>
          <a:xfrm>
            <a:off x="8504775" y="418022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1" name="Google Shape;111;p13"/>
          <p:cNvSpPr/>
          <p:nvPr/>
        </p:nvSpPr>
        <p:spPr>
          <a:xfrm>
            <a:off x="8352375" y="4332650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12" name="Google Shape;112;p13"/>
          <p:cNvSpPr/>
          <p:nvPr/>
        </p:nvSpPr>
        <p:spPr>
          <a:xfrm>
            <a:off x="8504775" y="4485075"/>
            <a:ext cx="74100" cy="741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16"/>
          <p:cNvSpPr txBox="1">
            <a:spLocks noGrp="1"/>
          </p:cNvSpPr>
          <p:nvPr>
            <p:ph type="subTitle" idx="1"/>
          </p:nvPr>
        </p:nvSpPr>
        <p:spPr>
          <a:xfrm>
            <a:off x="680137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27" name="Google Shape;127;p16"/>
          <p:cNvSpPr txBox="1">
            <a:spLocks noGrp="1"/>
          </p:cNvSpPr>
          <p:nvPr>
            <p:ph type="subTitle" idx="2"/>
          </p:nvPr>
        </p:nvSpPr>
        <p:spPr>
          <a:xfrm>
            <a:off x="680137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16"/>
          <p:cNvSpPr txBox="1">
            <a:spLocks noGrp="1"/>
          </p:cNvSpPr>
          <p:nvPr>
            <p:ph type="subTitle" idx="3"/>
          </p:nvPr>
        </p:nvSpPr>
        <p:spPr>
          <a:xfrm>
            <a:off x="33061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16"/>
          <p:cNvSpPr txBox="1">
            <a:spLocks noGrp="1"/>
          </p:cNvSpPr>
          <p:nvPr>
            <p:ph type="subTitle" idx="4"/>
          </p:nvPr>
        </p:nvSpPr>
        <p:spPr>
          <a:xfrm>
            <a:off x="5936963" y="2511900"/>
            <a:ext cx="2526900" cy="1675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16"/>
          <p:cNvSpPr txBox="1">
            <a:spLocks noGrp="1"/>
          </p:cNvSpPr>
          <p:nvPr>
            <p:ph type="subTitle" idx="5"/>
          </p:nvPr>
        </p:nvSpPr>
        <p:spPr>
          <a:xfrm>
            <a:off x="3306162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31" name="Google Shape;131;p16"/>
          <p:cNvSpPr txBox="1">
            <a:spLocks noGrp="1"/>
          </p:cNvSpPr>
          <p:nvPr>
            <p:ph type="subTitle" idx="6"/>
          </p:nvPr>
        </p:nvSpPr>
        <p:spPr>
          <a:xfrm>
            <a:off x="5936963" y="1660725"/>
            <a:ext cx="2526900" cy="6936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pic>
        <p:nvPicPr>
          <p:cNvPr id="132" name="Google Shape;132;p1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224639" y="-126362"/>
            <a:ext cx="9593277" cy="53962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16"/>
          <p:cNvPicPr preferRelativeResize="0"/>
          <p:nvPr/>
        </p:nvPicPr>
        <p:blipFill rotWithShape="1">
          <a:blip r:embed="rId3">
            <a:alphaModFix amt="60000"/>
          </a:blip>
          <a:srcRect l="38540" t="43939"/>
          <a:stretch/>
        </p:blipFill>
        <p:spPr>
          <a:xfrm flipH="1">
            <a:off x="0" y="2807025"/>
            <a:ext cx="4553876" cy="2336475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6"/>
          <p:cNvSpPr/>
          <p:nvPr/>
        </p:nvSpPr>
        <p:spPr>
          <a:xfrm>
            <a:off x="8058350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5" name="Google Shape;135;p16"/>
          <p:cNvSpPr/>
          <p:nvPr/>
        </p:nvSpPr>
        <p:spPr>
          <a:xfrm>
            <a:off x="81926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6" name="Google Shape;136;p16"/>
          <p:cNvSpPr/>
          <p:nvPr/>
        </p:nvSpPr>
        <p:spPr>
          <a:xfrm>
            <a:off x="8326949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137" name="Google Shape;137;p16"/>
          <p:cNvSpPr/>
          <p:nvPr/>
        </p:nvSpPr>
        <p:spPr>
          <a:xfrm>
            <a:off x="8461248" y="46085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5100" y="445025"/>
            <a:ext cx="77139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3000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5100" y="1152475"/>
            <a:ext cx="7713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●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○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Kanit Light"/>
              <a:buChar char="■"/>
              <a:defRPr sz="1200">
                <a:solidFill>
                  <a:schemeClr val="dk1"/>
                </a:solidFill>
                <a:latin typeface="Kanit Light"/>
                <a:ea typeface="Kanit Light"/>
                <a:cs typeface="Kanit Light"/>
                <a:sym typeface="Kanit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8" r:id="rId7"/>
    <p:sldLayoutId id="2147483659" r:id="rId8"/>
    <p:sldLayoutId id="2147483662" r:id="rId9"/>
    <p:sldLayoutId id="2147483664" r:id="rId10"/>
    <p:sldLayoutId id="2147483667" r:id="rId11"/>
    <p:sldLayoutId id="2147483668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450">
          <p15:clr>
            <a:srgbClr val="EA4335"/>
          </p15:clr>
        </p15:guide>
        <p15:guide id="2" orient="horz" pos="337">
          <p15:clr>
            <a:srgbClr val="EA4335"/>
          </p15:clr>
        </p15:guide>
        <p15:guide id="3" pos="5310">
          <p15:clr>
            <a:srgbClr val="EA4335"/>
          </p15:clr>
        </p15:guide>
        <p15:guide id="4" orient="horz" pos="2903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ctrTitle"/>
          </p:nvPr>
        </p:nvSpPr>
        <p:spPr>
          <a:xfrm>
            <a:off x="1295575" y="1661064"/>
            <a:ext cx="6552848" cy="88719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5700" dirty="0"/>
              <a:t>CYBER RANGE</a:t>
            </a:r>
            <a:endParaRPr sz="7200" dirty="0"/>
          </a:p>
        </p:txBody>
      </p:sp>
      <p:sp>
        <p:nvSpPr>
          <p:cNvPr id="200" name="Google Shape;200;p26"/>
          <p:cNvSpPr txBox="1">
            <a:spLocks noGrp="1"/>
          </p:cNvSpPr>
          <p:nvPr>
            <p:ph type="subTitle" idx="1"/>
          </p:nvPr>
        </p:nvSpPr>
        <p:spPr>
          <a:xfrm>
            <a:off x="1654575" y="3450425"/>
            <a:ext cx="5682300" cy="40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/>
            <a:r>
              <a:rPr lang="en-US" dirty="0"/>
              <a:t>Network Vulnerability and Attack Queue System</a:t>
            </a:r>
            <a:endParaRPr dirty="0"/>
          </a:p>
        </p:txBody>
      </p:sp>
      <p:grpSp>
        <p:nvGrpSpPr>
          <p:cNvPr id="201" name="Google Shape;201;p26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02" name="Google Shape;202;p26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3" name="Google Shape;203;p26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4" name="Google Shape;204;p26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05" name="Google Shape;205;p26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2" name="Google Shape;199;p26">
            <a:extLst>
              <a:ext uri="{FF2B5EF4-FFF2-40B4-BE49-F238E27FC236}">
                <a16:creationId xmlns:a16="http://schemas.microsoft.com/office/drawing/2014/main" id="{65593705-600E-27D1-FED3-6CB691294B39}"/>
              </a:ext>
            </a:extLst>
          </p:cNvPr>
          <p:cNvSpPr txBox="1">
            <a:spLocks/>
          </p:cNvSpPr>
          <p:nvPr/>
        </p:nvSpPr>
        <p:spPr>
          <a:xfrm>
            <a:off x="3590692" y="2595240"/>
            <a:ext cx="1962615" cy="400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Orbitron"/>
              <a:buNone/>
              <a:defRPr sz="80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Raleway"/>
              <a:buNone/>
              <a:defRPr sz="5200" b="1" i="0" u="none" strike="noStrike" cap="none">
                <a:solidFill>
                  <a:srgbClr val="191919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600" dirty="0"/>
              <a:t>SIMULATION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>
          <a:extLst>
            <a:ext uri="{FF2B5EF4-FFF2-40B4-BE49-F238E27FC236}">
              <a16:creationId xmlns:a16="http://schemas.microsoft.com/office/drawing/2014/main" id="{2DC53143-5F9C-1DC2-D7BD-AD6AE63AF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>
            <a:extLst>
              <a:ext uri="{FF2B5EF4-FFF2-40B4-BE49-F238E27FC236}">
                <a16:creationId xmlns:a16="http://schemas.microsoft.com/office/drawing/2014/main" id="{4005F92E-BD1A-DDD3-F9AE-715BD7ACA9F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STRUCTURE:  </a:t>
            </a:r>
            <a:r>
              <a:rPr lang="en-US" b="1" dirty="0" err="1">
                <a:highlight>
                  <a:srgbClr val="008080"/>
                </a:highlight>
              </a:rPr>
              <a:t>AttackQueue</a:t>
            </a:r>
            <a:endParaRPr b="1" dirty="0">
              <a:highlight>
                <a:srgbClr val="008080"/>
              </a:highlight>
            </a:endParaRPr>
          </a:p>
        </p:txBody>
      </p:sp>
      <p:sp>
        <p:nvSpPr>
          <p:cNvPr id="296" name="Google Shape;296;p33">
            <a:extLst>
              <a:ext uri="{FF2B5EF4-FFF2-40B4-BE49-F238E27FC236}">
                <a16:creationId xmlns:a16="http://schemas.microsoft.com/office/drawing/2014/main" id="{9F6A82BD-E599-9553-30DC-7DB6DEF4A3CE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2300969" y="984725"/>
            <a:ext cx="4542062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err="1">
                <a:highlight>
                  <a:srgbClr val="008080"/>
                </a:highlight>
              </a:rPr>
              <a:t>AttackQueue</a:t>
            </a:r>
            <a:r>
              <a:rPr lang="en-US" dirty="0"/>
              <a:t> — fixed-size FIFO</a:t>
            </a:r>
            <a:endParaRPr dirty="0"/>
          </a:p>
        </p:txBody>
      </p:sp>
      <p:grpSp>
        <p:nvGrpSpPr>
          <p:cNvPr id="300" name="Google Shape;300;p33">
            <a:extLst>
              <a:ext uri="{FF2B5EF4-FFF2-40B4-BE49-F238E27FC236}">
                <a16:creationId xmlns:a16="http://schemas.microsoft.com/office/drawing/2014/main" id="{FD38F0B8-9D2C-43F5-0008-30C0D60BC466}"/>
              </a:ext>
            </a:extLst>
          </p:cNvPr>
          <p:cNvGrpSpPr/>
          <p:nvPr/>
        </p:nvGrpSpPr>
        <p:grpSpPr>
          <a:xfrm>
            <a:off x="8275100" y="1095250"/>
            <a:ext cx="226500" cy="378950"/>
            <a:chOff x="7894100" y="3762250"/>
            <a:chExt cx="226500" cy="378950"/>
          </a:xfrm>
        </p:grpSpPr>
        <p:sp>
          <p:nvSpPr>
            <p:cNvPr id="301" name="Google Shape;301;p33">
              <a:extLst>
                <a:ext uri="{FF2B5EF4-FFF2-40B4-BE49-F238E27FC236}">
                  <a16:creationId xmlns:a16="http://schemas.microsoft.com/office/drawing/2014/main" id="{F8A68DB2-BB28-31C4-A04D-F64FEF9735E1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2" name="Google Shape;302;p33">
              <a:extLst>
                <a:ext uri="{FF2B5EF4-FFF2-40B4-BE49-F238E27FC236}">
                  <a16:creationId xmlns:a16="http://schemas.microsoft.com/office/drawing/2014/main" id="{40F4A04C-4844-589D-D2A2-2A8A3C7D76F9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3" name="Google Shape;303;p33">
              <a:extLst>
                <a:ext uri="{FF2B5EF4-FFF2-40B4-BE49-F238E27FC236}">
                  <a16:creationId xmlns:a16="http://schemas.microsoft.com/office/drawing/2014/main" id="{24EC41C8-B568-5A42-0976-C02DB58B0C2A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9" name="Google Shape;296;p33">
            <a:extLst>
              <a:ext uri="{FF2B5EF4-FFF2-40B4-BE49-F238E27FC236}">
                <a16:creationId xmlns:a16="http://schemas.microsoft.com/office/drawing/2014/main" id="{E654B9F8-A51C-A5FC-9080-0BFD7B2C94F9}"/>
              </a:ext>
            </a:extLst>
          </p:cNvPr>
          <p:cNvSpPr txBox="1">
            <a:spLocks/>
          </p:cNvSpPr>
          <p:nvPr/>
        </p:nvSpPr>
        <p:spPr>
          <a:xfrm>
            <a:off x="1209846" y="3966124"/>
            <a:ext cx="6170341" cy="38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100" dirty="0"/>
              <a:t>We use </a:t>
            </a:r>
            <a:r>
              <a:rPr lang="en-US" sz="1100" dirty="0">
                <a:highlight>
                  <a:srgbClr val="008080"/>
                </a:highlight>
              </a:rPr>
              <a:t>front</a:t>
            </a:r>
            <a:r>
              <a:rPr lang="en-US" sz="1100" dirty="0"/>
              <a:t> to dequeue and </a:t>
            </a:r>
            <a:r>
              <a:rPr lang="en-US" sz="1100" dirty="0">
                <a:highlight>
                  <a:srgbClr val="008080"/>
                </a:highlight>
              </a:rPr>
              <a:t>rear</a:t>
            </a:r>
            <a:r>
              <a:rPr lang="en-US" sz="1100" dirty="0"/>
              <a:t> to enqueue. </a:t>
            </a:r>
            <a:r>
              <a:rPr lang="en-US" sz="1100" dirty="0">
                <a:highlight>
                  <a:srgbClr val="008080"/>
                </a:highlight>
              </a:rPr>
              <a:t>count</a:t>
            </a:r>
            <a:r>
              <a:rPr lang="en-US" sz="1100" dirty="0"/>
              <a:t> helps quickly check empty/full without scanning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9B258267-E61D-94FC-C6B8-910082C61F34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166049" y="1747217"/>
            <a:ext cx="4996859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Stores IP addresses of attack targets in an array queue[MAX_QUEUE]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front and rear track ends (wrap-around)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count tracks current size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9BA8ADE-7420-7912-A337-2BBE68C1F4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5017" y="2028319"/>
            <a:ext cx="3292125" cy="1798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551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Table of contents</a:t>
            </a:r>
            <a:endParaRPr dirty="0"/>
          </a:p>
        </p:txBody>
      </p:sp>
      <p:sp>
        <p:nvSpPr>
          <p:cNvPr id="227" name="Google Shape;227;p28"/>
          <p:cNvSpPr txBox="1">
            <a:spLocks noGrp="1"/>
          </p:cNvSpPr>
          <p:nvPr>
            <p:ph type="title" idx="4"/>
          </p:nvPr>
        </p:nvSpPr>
        <p:spPr>
          <a:xfrm>
            <a:off x="3059213" y="1957948"/>
            <a:ext cx="5392956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/>
              <a:t>DATA STRUCTURES AND ALGORITHMS</a:t>
            </a:r>
            <a:endParaRPr sz="1800" dirty="0"/>
          </a:p>
        </p:txBody>
      </p:sp>
      <p:sp>
        <p:nvSpPr>
          <p:cNvPr id="231" name="Google Shape;231;p28"/>
          <p:cNvSpPr txBox="1">
            <a:spLocks noGrp="1"/>
          </p:cNvSpPr>
          <p:nvPr>
            <p:ph type="subTitle" idx="1"/>
          </p:nvPr>
        </p:nvSpPr>
        <p:spPr>
          <a:xfrm>
            <a:off x="862324" y="1984475"/>
            <a:ext cx="124153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COURSE:  </a:t>
            </a:r>
            <a:endParaRPr dirty="0"/>
          </a:p>
        </p:txBody>
      </p:sp>
      <p:sp>
        <p:nvSpPr>
          <p:cNvPr id="234" name="Google Shape;234;p28"/>
          <p:cNvSpPr txBox="1">
            <a:spLocks noGrp="1"/>
          </p:cNvSpPr>
          <p:nvPr>
            <p:ph type="subTitle" idx="13"/>
          </p:nvPr>
        </p:nvSpPr>
        <p:spPr>
          <a:xfrm>
            <a:off x="862324" y="2464149"/>
            <a:ext cx="2035800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INSTRUCTOR:</a:t>
            </a:r>
            <a:endParaRPr dirty="0"/>
          </a:p>
        </p:txBody>
      </p:sp>
      <p:sp>
        <p:nvSpPr>
          <p:cNvPr id="235" name="Google Shape;235;p28"/>
          <p:cNvSpPr txBox="1">
            <a:spLocks noGrp="1"/>
          </p:cNvSpPr>
          <p:nvPr>
            <p:ph type="subTitle" idx="14"/>
          </p:nvPr>
        </p:nvSpPr>
        <p:spPr>
          <a:xfrm>
            <a:off x="862324" y="2970350"/>
            <a:ext cx="2196889" cy="447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MEMBERS:</a:t>
            </a:r>
            <a:endParaRPr dirty="0"/>
          </a:p>
        </p:txBody>
      </p:sp>
      <p:sp>
        <p:nvSpPr>
          <p:cNvPr id="18" name="Google Shape;227;p28">
            <a:extLst>
              <a:ext uri="{FF2B5EF4-FFF2-40B4-BE49-F238E27FC236}">
                <a16:creationId xmlns:a16="http://schemas.microsoft.com/office/drawing/2014/main" id="{E2DCC748-040E-2648-9A24-83A42F280113}"/>
              </a:ext>
            </a:extLst>
          </p:cNvPr>
          <p:cNvSpPr txBox="1">
            <a:spLocks/>
          </p:cNvSpPr>
          <p:nvPr/>
        </p:nvSpPr>
        <p:spPr>
          <a:xfrm>
            <a:off x="3031044" y="2464149"/>
            <a:ext cx="5392956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600" b="0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/>
              <a:t>Dr Zubair Ahmed</a:t>
            </a:r>
          </a:p>
        </p:txBody>
      </p:sp>
      <p:sp>
        <p:nvSpPr>
          <p:cNvPr id="19" name="Google Shape;227;p28">
            <a:extLst>
              <a:ext uri="{FF2B5EF4-FFF2-40B4-BE49-F238E27FC236}">
                <a16:creationId xmlns:a16="http://schemas.microsoft.com/office/drawing/2014/main" id="{B7336479-FF87-C09E-A57A-DB140C772C44}"/>
              </a:ext>
            </a:extLst>
          </p:cNvPr>
          <p:cNvSpPr txBox="1">
            <a:spLocks/>
          </p:cNvSpPr>
          <p:nvPr/>
        </p:nvSpPr>
        <p:spPr>
          <a:xfrm>
            <a:off x="3031044" y="2970350"/>
            <a:ext cx="5392956" cy="44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600" b="0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800" dirty="0"/>
              <a:t>Abdullah, Warda and Asjid</a:t>
            </a:r>
          </a:p>
        </p:txBody>
      </p:sp>
      <p:sp>
        <p:nvSpPr>
          <p:cNvPr id="20" name="Google Shape;227;p28">
            <a:extLst>
              <a:ext uri="{FF2B5EF4-FFF2-40B4-BE49-F238E27FC236}">
                <a16:creationId xmlns:a16="http://schemas.microsoft.com/office/drawing/2014/main" id="{1B549F8D-9FF8-135E-2C10-6ACDC4F1844B}"/>
              </a:ext>
            </a:extLst>
          </p:cNvPr>
          <p:cNvSpPr txBox="1">
            <a:spLocks/>
          </p:cNvSpPr>
          <p:nvPr/>
        </p:nvSpPr>
        <p:spPr>
          <a:xfrm>
            <a:off x="3228009" y="3254760"/>
            <a:ext cx="984327" cy="32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600" b="0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100" dirty="0"/>
              <a:t>2024321</a:t>
            </a:r>
          </a:p>
        </p:txBody>
      </p:sp>
      <p:sp>
        <p:nvSpPr>
          <p:cNvPr id="21" name="Google Shape;227;p28">
            <a:extLst>
              <a:ext uri="{FF2B5EF4-FFF2-40B4-BE49-F238E27FC236}">
                <a16:creationId xmlns:a16="http://schemas.microsoft.com/office/drawing/2014/main" id="{ABCFDE22-1B6E-3CC8-A91F-7F9E4D3B6634}"/>
              </a:ext>
            </a:extLst>
          </p:cNvPr>
          <p:cNvSpPr txBox="1">
            <a:spLocks/>
          </p:cNvSpPr>
          <p:nvPr/>
        </p:nvSpPr>
        <p:spPr>
          <a:xfrm>
            <a:off x="5665762" y="3254760"/>
            <a:ext cx="984327" cy="32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600" b="0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100" dirty="0"/>
              <a:t>2024119</a:t>
            </a:r>
          </a:p>
        </p:txBody>
      </p:sp>
      <p:sp>
        <p:nvSpPr>
          <p:cNvPr id="22" name="Google Shape;227;p28">
            <a:extLst>
              <a:ext uri="{FF2B5EF4-FFF2-40B4-BE49-F238E27FC236}">
                <a16:creationId xmlns:a16="http://schemas.microsoft.com/office/drawing/2014/main" id="{534DDE92-4390-CCCD-A9A5-8E2EC0978C2D}"/>
              </a:ext>
            </a:extLst>
          </p:cNvPr>
          <p:cNvSpPr txBox="1">
            <a:spLocks/>
          </p:cNvSpPr>
          <p:nvPr/>
        </p:nvSpPr>
        <p:spPr>
          <a:xfrm>
            <a:off x="4319980" y="3254760"/>
            <a:ext cx="984327" cy="326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rbitron"/>
              <a:buNone/>
              <a:defRPr sz="2600" b="0" i="0" u="none" strike="noStrike" cap="none">
                <a:solidFill>
                  <a:schemeClr val="lt2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r>
              <a:rPr lang="en-US" sz="1100" dirty="0"/>
              <a:t>2024663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/>
          <p:cNvSpPr txBox="1">
            <a:spLocks noGrp="1"/>
          </p:cNvSpPr>
          <p:nvPr>
            <p:ph type="title"/>
          </p:nvPr>
        </p:nvSpPr>
        <p:spPr>
          <a:xfrm>
            <a:off x="1630000" y="2380495"/>
            <a:ext cx="5883999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42" name="Google Shape;242;p29"/>
          <p:cNvSpPr txBox="1">
            <a:spLocks noGrp="1"/>
          </p:cNvSpPr>
          <p:nvPr>
            <p:ph type="title" idx="2"/>
          </p:nvPr>
        </p:nvSpPr>
        <p:spPr>
          <a:xfrm>
            <a:off x="4027150" y="1352695"/>
            <a:ext cx="1089900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243" name="Google Shape;243;p29"/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/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/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/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/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/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4549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INTRODUCTION</a:t>
            </a:r>
            <a:endParaRPr dirty="0"/>
          </a:p>
        </p:txBody>
      </p:sp>
      <p:sp>
        <p:nvSpPr>
          <p:cNvPr id="257" name="Google Shape;257;p30"/>
          <p:cNvSpPr txBox="1">
            <a:spLocks noGrp="1"/>
          </p:cNvSpPr>
          <p:nvPr>
            <p:ph type="body" idx="1"/>
          </p:nvPr>
        </p:nvSpPr>
        <p:spPr>
          <a:xfrm>
            <a:off x="720000" y="1160998"/>
            <a:ext cx="4549500" cy="341100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r>
              <a:rPr lang="en-US" sz="1400" dirty="0"/>
              <a:t>Simulates a </a:t>
            </a:r>
            <a:r>
              <a:rPr lang="en-US" sz="1400" b="1" dirty="0"/>
              <a:t>basic network defense environment</a:t>
            </a:r>
            <a:r>
              <a:rPr lang="en-US" sz="1400" dirty="0"/>
              <a:t>.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Systems are represented as </a:t>
            </a:r>
            <a:r>
              <a:rPr lang="en-US" sz="1400" b="1" dirty="0"/>
              <a:t>nodes</a:t>
            </a:r>
            <a:r>
              <a:rPr lang="en-US" sz="1400" dirty="0"/>
              <a:t> with varying </a:t>
            </a:r>
            <a:r>
              <a:rPr lang="en-US" sz="1400" b="1" dirty="0"/>
              <a:t>vulnerability levels</a:t>
            </a:r>
            <a:r>
              <a:rPr lang="en-US" sz="1400" dirty="0"/>
              <a:t>.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Users can </a:t>
            </a:r>
            <a:r>
              <a:rPr lang="en-US" sz="1400" b="1" dirty="0"/>
              <a:t>queue attacks</a:t>
            </a:r>
            <a:r>
              <a:rPr lang="en-US" sz="1400" dirty="0"/>
              <a:t> on specific IP addresses.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Simulation determines </a:t>
            </a:r>
            <a:r>
              <a:rPr lang="en-US" sz="1400" b="1" dirty="0"/>
              <a:t>attack success/failure</a:t>
            </a:r>
            <a:r>
              <a:rPr lang="en-US" sz="1400" dirty="0"/>
              <a:t> using </a:t>
            </a:r>
            <a:r>
              <a:rPr lang="en-US" sz="1400" b="1" dirty="0"/>
              <a:t>vulnerability and patching factors</a:t>
            </a:r>
            <a:r>
              <a:rPr lang="en-US" sz="1400" dirty="0"/>
              <a:t>.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Demonstrates </a:t>
            </a:r>
            <a:r>
              <a:rPr lang="en-US" sz="1400" b="1" dirty="0"/>
              <a:t>data structure concepts</a:t>
            </a:r>
            <a:r>
              <a:rPr lang="en-US" sz="1400" dirty="0"/>
              <a:t>: arrays, queues, and structures.</a:t>
            </a:r>
          </a:p>
          <a:p>
            <a:pPr marL="152400" indent="0">
              <a:buNone/>
            </a:pPr>
            <a:endParaRPr lang="en-US" sz="1400" dirty="0"/>
          </a:p>
          <a:p>
            <a:r>
              <a:rPr lang="en-US" sz="1400" dirty="0"/>
              <a:t>Introduces </a:t>
            </a:r>
            <a:r>
              <a:rPr lang="en-US" sz="1400" b="1" dirty="0"/>
              <a:t>basic cybersecurity logic</a:t>
            </a:r>
            <a:r>
              <a:rPr lang="en-US" sz="1400" dirty="0"/>
              <a:t> such as vulnerability scoring and patch impact.</a:t>
            </a:r>
          </a:p>
        </p:txBody>
      </p:sp>
      <p:pic>
        <p:nvPicPr>
          <p:cNvPr id="258" name="Google Shape;258;p30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27242" r="27238"/>
          <a:stretch/>
        </p:blipFill>
        <p:spPr>
          <a:xfrm>
            <a:off x="5831400" y="756200"/>
            <a:ext cx="2526600" cy="3699600"/>
          </a:xfrm>
          <a:prstGeom prst="snip1Rect">
            <a:avLst>
              <a:gd name="adj" fmla="val 16667"/>
            </a:avLst>
          </a:prstGeom>
        </p:spPr>
      </p:pic>
      <p:sp>
        <p:nvSpPr>
          <p:cNvPr id="259" name="Google Shape;259;p30"/>
          <p:cNvSpPr/>
          <p:nvPr/>
        </p:nvSpPr>
        <p:spPr>
          <a:xfrm rot="5400000">
            <a:off x="5518774" y="3918801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0" name="Google Shape;260;p30"/>
          <p:cNvSpPr/>
          <p:nvPr/>
        </p:nvSpPr>
        <p:spPr>
          <a:xfrm rot="5400000">
            <a:off x="5518774" y="40531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1" name="Google Shape;261;p30"/>
          <p:cNvSpPr/>
          <p:nvPr/>
        </p:nvSpPr>
        <p:spPr>
          <a:xfrm rot="5400000">
            <a:off x="5518774" y="4187400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  <p:sp>
        <p:nvSpPr>
          <p:cNvPr id="262" name="Google Shape;262;p30"/>
          <p:cNvSpPr/>
          <p:nvPr/>
        </p:nvSpPr>
        <p:spPr>
          <a:xfrm rot="5400000">
            <a:off x="5518774" y="4321699"/>
            <a:ext cx="134100" cy="134100"/>
          </a:xfrm>
          <a:prstGeom prst="mathPlus">
            <a:avLst>
              <a:gd name="adj1" fmla="val 0"/>
            </a:avLst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Kanit"/>
              <a:ea typeface="Kanit"/>
              <a:cs typeface="Kanit"/>
              <a:sym typeface="Kani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C2833CB3-5CB9-7FD7-79EF-5CFD8185C9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B9A7A40F-96C9-56E7-D507-73065A6C402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630000" y="2380495"/>
            <a:ext cx="5883999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E161ABE7-5D37-8336-5CD1-763B7B0A192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90697" y="1352695"/>
            <a:ext cx="1362606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8C16F382-AC2D-2124-D8D5-CD67CCB4F07E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C72669ED-D8F6-A43C-6F73-4FF6652830CE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6B35787B-8583-B99A-5040-858326D61ACB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F8B3CE7D-2768-6E4C-F1CE-DFF3C019DEAD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D8517A1B-EF30-F05B-FBA9-1BB9F31860B4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017687C5-41C1-4C25-903B-EC8B59D40846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F9918F2F-4237-2D1F-718A-A13D49CCBF62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A411F736-8B9C-C4BD-AD38-DAA3FFC6C493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D4C8AC21-D51A-3B94-6761-721CBB4723BE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698746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1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OVERVIEW</a:t>
            </a:r>
            <a:endParaRPr dirty="0"/>
          </a:p>
        </p:txBody>
      </p:sp>
      <p:grpSp>
        <p:nvGrpSpPr>
          <p:cNvPr id="272" name="Google Shape;272;p31"/>
          <p:cNvGrpSpPr/>
          <p:nvPr/>
        </p:nvGrpSpPr>
        <p:grpSpPr>
          <a:xfrm rot="5400000">
            <a:off x="1577175" y="654550"/>
            <a:ext cx="74100" cy="1788450"/>
            <a:chOff x="8657175" y="772575"/>
            <a:chExt cx="74100" cy="1788450"/>
          </a:xfrm>
        </p:grpSpPr>
        <p:sp>
          <p:nvSpPr>
            <p:cNvPr id="273" name="Google Shape;273;p31"/>
            <p:cNvSpPr/>
            <p:nvPr/>
          </p:nvSpPr>
          <p:spPr>
            <a:xfrm>
              <a:off x="8657175" y="772575"/>
              <a:ext cx="74100" cy="14289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4" name="Google Shape;274;p31"/>
            <p:cNvSpPr/>
            <p:nvPr/>
          </p:nvSpPr>
          <p:spPr>
            <a:xfrm>
              <a:off x="8657175" y="2304150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75" name="Google Shape;275;p31"/>
            <p:cNvSpPr/>
            <p:nvPr/>
          </p:nvSpPr>
          <p:spPr>
            <a:xfrm>
              <a:off x="8657175" y="2483925"/>
              <a:ext cx="74100" cy="77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latin typeface="Kanit"/>
                  <a:ea typeface="Kanit"/>
                  <a:cs typeface="Kanit"/>
                  <a:sym typeface="Kanit"/>
                </a:rPr>
                <a:t>  </a:t>
              </a: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10" name="Rectangle 1">
            <a:extLst>
              <a:ext uri="{FF2B5EF4-FFF2-40B4-BE49-F238E27FC236}">
                <a16:creationId xmlns:a16="http://schemas.microsoft.com/office/drawing/2014/main" id="{EB29CF32-4150-4B53-1750-3500B482C6D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778125"/>
            <a:ext cx="7444667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Model a network of interconnected systems using struct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SystemNode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Implement a manual attack queue (struct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AttackQueue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) in FIFO order.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Simulate attacks based on system vulnerability and patching status.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Demonstrate queue operations — enqueue, dequeue, and status checking (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isEmpty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, </a:t>
            </a:r>
            <a:r>
              <a:rPr kumimoji="0" lang="en-US" altLang="en-US" sz="1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isFull</a:t>
            </a: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Provide an interactive, menu-driven interface for user interaction.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0">
          <a:extLst>
            <a:ext uri="{FF2B5EF4-FFF2-40B4-BE49-F238E27FC236}">
              <a16:creationId xmlns:a16="http://schemas.microsoft.com/office/drawing/2014/main" id="{722D2445-0067-6AB6-6F19-8BA1BC53A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9">
            <a:extLst>
              <a:ext uri="{FF2B5EF4-FFF2-40B4-BE49-F238E27FC236}">
                <a16:creationId xmlns:a16="http://schemas.microsoft.com/office/drawing/2014/main" id="{19AF82EF-DC01-599B-C055-60E8C3EB799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435623" y="2380495"/>
            <a:ext cx="6264100" cy="110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sp>
        <p:nvSpPr>
          <p:cNvPr id="242" name="Google Shape;242;p29">
            <a:extLst>
              <a:ext uri="{FF2B5EF4-FFF2-40B4-BE49-F238E27FC236}">
                <a16:creationId xmlns:a16="http://schemas.microsoft.com/office/drawing/2014/main" id="{1FDAF43C-731C-AE61-C081-31A0D4E869B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3890697" y="1352695"/>
            <a:ext cx="1362606" cy="1027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grpSp>
        <p:nvGrpSpPr>
          <p:cNvPr id="243" name="Google Shape;243;p29">
            <a:extLst>
              <a:ext uri="{FF2B5EF4-FFF2-40B4-BE49-F238E27FC236}">
                <a16:creationId xmlns:a16="http://schemas.microsoft.com/office/drawing/2014/main" id="{99155CA9-54CF-473B-6004-37AA021FFDB3}"/>
              </a:ext>
            </a:extLst>
          </p:cNvPr>
          <p:cNvGrpSpPr/>
          <p:nvPr/>
        </p:nvGrpSpPr>
        <p:grpSpPr>
          <a:xfrm>
            <a:off x="7894100" y="3762250"/>
            <a:ext cx="226500" cy="378950"/>
            <a:chOff x="7894100" y="3762250"/>
            <a:chExt cx="226500" cy="378950"/>
          </a:xfrm>
        </p:grpSpPr>
        <p:sp>
          <p:nvSpPr>
            <p:cNvPr id="244" name="Google Shape;244;p29">
              <a:extLst>
                <a:ext uri="{FF2B5EF4-FFF2-40B4-BE49-F238E27FC236}">
                  <a16:creationId xmlns:a16="http://schemas.microsoft.com/office/drawing/2014/main" id="{D6E26D2B-70C9-7C5A-E025-C301807DDD96}"/>
                </a:ext>
              </a:extLst>
            </p:cNvPr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5" name="Google Shape;245;p29">
              <a:extLst>
                <a:ext uri="{FF2B5EF4-FFF2-40B4-BE49-F238E27FC236}">
                  <a16:creationId xmlns:a16="http://schemas.microsoft.com/office/drawing/2014/main" id="{72BFA74D-452C-9818-2895-65356442B5A3}"/>
                </a:ext>
              </a:extLst>
            </p:cNvPr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6" name="Google Shape;246;p29">
              <a:extLst>
                <a:ext uri="{FF2B5EF4-FFF2-40B4-BE49-F238E27FC236}">
                  <a16:creationId xmlns:a16="http://schemas.microsoft.com/office/drawing/2014/main" id="{7778C44C-A78A-5F76-24CB-A58F3A0EAC33}"/>
                </a:ext>
              </a:extLst>
            </p:cNvPr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grpSp>
        <p:nvGrpSpPr>
          <p:cNvPr id="247" name="Google Shape;247;p29">
            <a:extLst>
              <a:ext uri="{FF2B5EF4-FFF2-40B4-BE49-F238E27FC236}">
                <a16:creationId xmlns:a16="http://schemas.microsoft.com/office/drawing/2014/main" id="{61384361-9505-88AD-FE38-A72108447D79}"/>
              </a:ext>
            </a:extLst>
          </p:cNvPr>
          <p:cNvGrpSpPr/>
          <p:nvPr/>
        </p:nvGrpSpPr>
        <p:grpSpPr>
          <a:xfrm>
            <a:off x="7229775" y="947625"/>
            <a:ext cx="536998" cy="134100"/>
            <a:chOff x="7229775" y="947625"/>
            <a:chExt cx="536998" cy="134100"/>
          </a:xfrm>
        </p:grpSpPr>
        <p:sp>
          <p:nvSpPr>
            <p:cNvPr id="248" name="Google Shape;248;p29">
              <a:extLst>
                <a:ext uri="{FF2B5EF4-FFF2-40B4-BE49-F238E27FC236}">
                  <a16:creationId xmlns:a16="http://schemas.microsoft.com/office/drawing/2014/main" id="{1AEDD321-6E50-3828-E401-40F03ABD5F44}"/>
                </a:ext>
              </a:extLst>
            </p:cNvPr>
            <p:cNvSpPr/>
            <p:nvPr/>
          </p:nvSpPr>
          <p:spPr>
            <a:xfrm>
              <a:off x="7229775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49" name="Google Shape;249;p29">
              <a:extLst>
                <a:ext uri="{FF2B5EF4-FFF2-40B4-BE49-F238E27FC236}">
                  <a16:creationId xmlns:a16="http://schemas.microsoft.com/office/drawing/2014/main" id="{401FC81C-A2E3-D660-6DC1-707E690ADA54}"/>
                </a:ext>
              </a:extLst>
            </p:cNvPr>
            <p:cNvSpPr/>
            <p:nvPr/>
          </p:nvSpPr>
          <p:spPr>
            <a:xfrm>
              <a:off x="73640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0" name="Google Shape;250;p29">
              <a:extLst>
                <a:ext uri="{FF2B5EF4-FFF2-40B4-BE49-F238E27FC236}">
                  <a16:creationId xmlns:a16="http://schemas.microsoft.com/office/drawing/2014/main" id="{FC34BDD7-59B4-CF77-948C-14C307032F99}"/>
                </a:ext>
              </a:extLst>
            </p:cNvPr>
            <p:cNvSpPr/>
            <p:nvPr/>
          </p:nvSpPr>
          <p:spPr>
            <a:xfrm>
              <a:off x="7498374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251" name="Google Shape;251;p29">
              <a:extLst>
                <a:ext uri="{FF2B5EF4-FFF2-40B4-BE49-F238E27FC236}">
                  <a16:creationId xmlns:a16="http://schemas.microsoft.com/office/drawing/2014/main" id="{A60DCC4B-3D24-B28A-9456-9D62C5009CC8}"/>
                </a:ext>
              </a:extLst>
            </p:cNvPr>
            <p:cNvSpPr/>
            <p:nvPr/>
          </p:nvSpPr>
          <p:spPr>
            <a:xfrm>
              <a:off x="7632673" y="947625"/>
              <a:ext cx="134100" cy="134100"/>
            </a:xfrm>
            <a:prstGeom prst="mathPlus">
              <a:avLst>
                <a:gd name="adj1" fmla="val 0"/>
              </a:avLst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95090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2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SYSTEM DESIGN</a:t>
            </a:r>
            <a:endParaRPr dirty="0"/>
          </a:p>
        </p:txBody>
      </p:sp>
      <p:sp>
        <p:nvSpPr>
          <p:cNvPr id="14" name="Rectangle 3">
            <a:extLst>
              <a:ext uri="{FF2B5EF4-FFF2-40B4-BE49-F238E27FC236}">
                <a16:creationId xmlns:a16="http://schemas.microsoft.com/office/drawing/2014/main" id="{416CB46D-E3FE-86ED-014B-67A7349DB64C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720000" y="1556087"/>
            <a:ext cx="7118970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Model: network = collection of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SystemNodes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highlight>
                <a:srgbClr val="008080"/>
              </a:highlight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Attack requests managed by a fixed-size </a:t>
            </a:r>
            <a:r>
              <a:rPr kumimoji="0" lang="en-US" altLang="en-US" sz="18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AttackQueue</a:t>
            </a: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(FIFO)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Helper functions implement queue ops and exploit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Controlled simulation via constants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(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MAX_SYSTEMS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,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MAX_QUEUE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)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" dirty="0"/>
              <a:t>DATA STRUCTURE:  </a:t>
            </a:r>
            <a:r>
              <a:rPr lang="en-US" b="1" dirty="0" err="1">
                <a:highlight>
                  <a:srgbClr val="008080"/>
                </a:highlight>
              </a:rPr>
              <a:t>SystemNode</a:t>
            </a:r>
            <a:endParaRPr b="1" dirty="0">
              <a:highlight>
                <a:srgbClr val="008080"/>
              </a:highlight>
            </a:endParaRPr>
          </a:p>
        </p:txBody>
      </p:sp>
      <p:sp>
        <p:nvSpPr>
          <p:cNvPr id="296" name="Google Shape;296;p33"/>
          <p:cNvSpPr txBox="1">
            <a:spLocks noGrp="1"/>
          </p:cNvSpPr>
          <p:nvPr>
            <p:ph type="subTitle" idx="1"/>
          </p:nvPr>
        </p:nvSpPr>
        <p:spPr>
          <a:xfrm>
            <a:off x="2300969" y="984725"/>
            <a:ext cx="4542062" cy="525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n-US" dirty="0" err="1">
                <a:highlight>
                  <a:srgbClr val="008080"/>
                </a:highlight>
              </a:rPr>
              <a:t>SystemNode</a:t>
            </a:r>
            <a:r>
              <a:rPr lang="en-US" dirty="0"/>
              <a:t> — represents each host</a:t>
            </a:r>
            <a:endParaRPr dirty="0"/>
          </a:p>
        </p:txBody>
      </p:sp>
      <p:grpSp>
        <p:nvGrpSpPr>
          <p:cNvPr id="300" name="Google Shape;300;p33"/>
          <p:cNvGrpSpPr/>
          <p:nvPr/>
        </p:nvGrpSpPr>
        <p:grpSpPr>
          <a:xfrm>
            <a:off x="8275100" y="1095250"/>
            <a:ext cx="226500" cy="378950"/>
            <a:chOff x="7894100" y="3762250"/>
            <a:chExt cx="226500" cy="378950"/>
          </a:xfrm>
        </p:grpSpPr>
        <p:sp>
          <p:nvSpPr>
            <p:cNvPr id="301" name="Google Shape;301;p33"/>
            <p:cNvSpPr/>
            <p:nvPr/>
          </p:nvSpPr>
          <p:spPr>
            <a:xfrm>
              <a:off x="8046500" y="376225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2" name="Google Shape;302;p33"/>
            <p:cNvSpPr/>
            <p:nvPr/>
          </p:nvSpPr>
          <p:spPr>
            <a:xfrm>
              <a:off x="7894100" y="3914675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  <p:sp>
          <p:nvSpPr>
            <p:cNvPr id="303" name="Google Shape;303;p33"/>
            <p:cNvSpPr/>
            <p:nvPr/>
          </p:nvSpPr>
          <p:spPr>
            <a:xfrm>
              <a:off x="8046500" y="4067100"/>
              <a:ext cx="74100" cy="74100"/>
            </a:xfrm>
            <a:prstGeom prst="rect">
              <a:avLst/>
            </a:pr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Kanit"/>
                <a:ea typeface="Kanit"/>
                <a:cs typeface="Kanit"/>
                <a:sym typeface="Kanit"/>
              </a:endParaRPr>
            </a:p>
          </p:txBody>
        </p:sp>
      </p:grpSp>
      <p:sp>
        <p:nvSpPr>
          <p:cNvPr id="4" name="Subtitle 3">
            <a:extLst>
              <a:ext uri="{FF2B5EF4-FFF2-40B4-BE49-F238E27FC236}">
                <a16:creationId xmlns:a16="http://schemas.microsoft.com/office/drawing/2014/main" id="{A72AB2FD-0E68-04D8-8253-C749B4259E63}"/>
              </a:ext>
            </a:extLst>
          </p:cNvPr>
          <p:cNvSpPr>
            <a:spLocks noGrp="1" noChangeArrowheads="1"/>
          </p:cNvSpPr>
          <p:nvPr>
            <p:ph type="subTitle" idx="2"/>
          </p:nvPr>
        </p:nvSpPr>
        <p:spPr bwMode="auto">
          <a:xfrm>
            <a:off x="1373751" y="1834214"/>
            <a:ext cx="3026791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name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— system label (e.g., “Main Server”)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ip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— IP address string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compromised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(hacked or not)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vuln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— vulnerability score (0.0 – 1.0)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Kanit Light" panose="020B0604020202020204" charset="-34"/>
              <a:cs typeface="Kanit Light" panose="020B0604020202020204" charset="-34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8080"/>
                </a:highlight>
                <a:latin typeface="Kanit Light" panose="020B0604020202020204" charset="-34"/>
                <a:cs typeface="Kanit Light" panose="020B0604020202020204" charset="-34"/>
              </a:rPr>
              <a:t>patched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—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boolean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Kanit Light" panose="020B0604020202020204" charset="-34"/>
                <a:cs typeface="Kanit Light" panose="020B0604020202020204" charset="-34"/>
              </a:rPr>
              <a:t> (has patch)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EEF210A-3FF2-9F05-75FC-10A9CDFA9F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43460" y="1831975"/>
            <a:ext cx="3454672" cy="1754326"/>
          </a:xfrm>
          <a:prstGeom prst="rect">
            <a:avLst/>
          </a:prstGeom>
        </p:spPr>
      </p:pic>
      <p:sp>
        <p:nvSpPr>
          <p:cNvPr id="19" name="Google Shape;296;p33">
            <a:extLst>
              <a:ext uri="{FF2B5EF4-FFF2-40B4-BE49-F238E27FC236}">
                <a16:creationId xmlns:a16="http://schemas.microsoft.com/office/drawing/2014/main" id="{9BADA406-7BFE-6E7B-FE69-4A1BAE982239}"/>
              </a:ext>
            </a:extLst>
          </p:cNvPr>
          <p:cNvSpPr txBox="1">
            <a:spLocks/>
          </p:cNvSpPr>
          <p:nvPr/>
        </p:nvSpPr>
        <p:spPr>
          <a:xfrm>
            <a:off x="1899778" y="3773474"/>
            <a:ext cx="5687364" cy="3853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600" b="0" i="0" u="none" strike="noStrike" cap="none">
                <a:solidFill>
                  <a:schemeClr val="dk1"/>
                </a:solidFill>
                <a:latin typeface="Orbitron"/>
                <a:ea typeface="Orbitron"/>
                <a:cs typeface="Orbitron"/>
                <a:sym typeface="Orbitron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0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/>
            <a:r>
              <a:rPr lang="en-US" sz="1100" dirty="0">
                <a:highlight>
                  <a:srgbClr val="008080"/>
                </a:highlight>
              </a:rPr>
              <a:t>vuln</a:t>
            </a:r>
            <a:r>
              <a:rPr lang="en-US" sz="1100" dirty="0"/>
              <a:t> is the base exploitability; patched reduces effective vulnerability.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me Design Agency by Slidesgo">
  <a:themeElements>
    <a:clrScheme name="Simple Light">
      <a:dk1>
        <a:srgbClr val="FFFFFF"/>
      </a:dk1>
      <a:lt1>
        <a:srgbClr val="000000"/>
      </a:lt1>
      <a:dk2>
        <a:srgbClr val="DD3D6E"/>
      </a:dk2>
      <a:lt2>
        <a:srgbClr val="6ABFDA"/>
      </a:lt2>
      <a:accent1>
        <a:srgbClr val="FFFFFF"/>
      </a:accent1>
      <a:accent2>
        <a:srgbClr val="FFFFFF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323</Words>
  <Application>Microsoft Office PowerPoint</Application>
  <PresentationFormat>On-screen Show (16:9)</PresentationFormat>
  <Paragraphs>72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Kanit Light</vt:lpstr>
      <vt:lpstr>Arial</vt:lpstr>
      <vt:lpstr>Open Sans Light</vt:lpstr>
      <vt:lpstr>Orbitron</vt:lpstr>
      <vt:lpstr>Kanit</vt:lpstr>
      <vt:lpstr>Raleway</vt:lpstr>
      <vt:lpstr>Game Design Agency by Slidesgo</vt:lpstr>
      <vt:lpstr>CYBER RANGE</vt:lpstr>
      <vt:lpstr>Table of contents</vt:lpstr>
      <vt:lpstr>INTRODUCTION</vt:lpstr>
      <vt:lpstr>INTRODUCTION</vt:lpstr>
      <vt:lpstr>OVERVIEW</vt:lpstr>
      <vt:lpstr>OVERVIEW</vt:lpstr>
      <vt:lpstr>SYSTEM DESIGN</vt:lpstr>
      <vt:lpstr>SYSTEM DESIGN</vt:lpstr>
      <vt:lpstr>DATA STRUCTURE:  SystemNode</vt:lpstr>
      <vt:lpstr>DATA STRUCTURE:  AttackQueue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Asjid</dc:creator>
  <cp:lastModifiedBy>u2024119</cp:lastModifiedBy>
  <cp:revision>5</cp:revision>
  <dcterms:modified xsi:type="dcterms:W3CDTF">2025-10-19T18:10:23Z</dcterms:modified>
</cp:coreProperties>
</file>