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97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05160A-EA8F-4958-8761-6514C60B0C35}">
  <a:tblStyle styleId="{C405160A-EA8F-4958-8761-6514C60B0C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82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9" r:id="rId4"/>
    <p:sldLayoutId id="2147483663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41" y="3199350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By Team Tag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CUSTODIAL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WALLET</a:t>
            </a: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02641" y="3405374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Improving Transparency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759792" y="3405374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Improving Efficiency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134657" y="3440144"/>
            <a:ext cx="1749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Solution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TABLE</a:t>
            </a:r>
            <a:r>
              <a:rPr lang="en" dirty="0"/>
              <a:t> OF CONTENTS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2649841" y="1580421"/>
            <a:ext cx="5731158" cy="3334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 custodial wallet is a type of cryptocurrency wallet where the private keys to the wallet are held by a third party, typically a centralized organization such as a cryptocurrency exchange or a financial institution.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This means that the user does not have direct control over their funds and must rely on the custodian to manage and secure their assets.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Custodial wallets are commonly used by individuals and institutions who are new to the world of cryptocurrency and may not feel comfortable managing their own private keys.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 By using a custodial wallet, these users can benefit from the security and convenience offered by the custodian. </a:t>
            </a:r>
            <a:endParaRPr sz="14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3036945" y="777487"/>
            <a:ext cx="384431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PROBLEM</a:t>
            </a:r>
            <a:r>
              <a:rPr lang="en" dirty="0"/>
              <a:t> SOLUTION</a:t>
            </a:r>
            <a:endParaRPr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1E895D8-D9A3-86ED-E939-69DDA9A27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7" y="1676400"/>
            <a:ext cx="1988390" cy="1988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2361513" y="444319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Improving</a:t>
            </a:r>
            <a:r>
              <a:rPr lang="en" dirty="0"/>
              <a:t> Security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5836840" y="1729897"/>
            <a:ext cx="2624988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Private Key assigned to Third Party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106588" y="3082375"/>
            <a:ext cx="227401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Multiple Layers Of Authentication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443510" y="1763661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Two Factor Authentication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5836840" y="2955757"/>
            <a:ext cx="2349217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Uses Cold Storage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cxnSpLocks/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70887AF8-0018-51E1-A102-3E346C83D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494" y="1671818"/>
            <a:ext cx="753236" cy="753236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A352A923-F07F-FE1F-A1E4-A09D30B3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7" y="1700592"/>
            <a:ext cx="685599" cy="685599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87328AAB-BD26-9BE3-7E15-B9517853C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525" y="3108157"/>
            <a:ext cx="668931" cy="668931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399BC608-DD94-BBE6-3B1A-CAC6964BB1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8874" y="3121775"/>
            <a:ext cx="684301" cy="6843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2361513" y="444319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Improving</a:t>
            </a:r>
            <a:r>
              <a:rPr lang="en" dirty="0"/>
              <a:t> Transparency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5836840" y="2009631"/>
            <a:ext cx="3894989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Be more upfront about development roadmaps and milestones</a:t>
            </a:r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944077" y="3074753"/>
            <a:ext cx="2711454" cy="9797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regular updates on projects.</a:t>
            </a:r>
            <a:b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512364" y="1713575"/>
            <a:ext cx="2932547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public ledgers and proof of reserves.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5836840" y="3121775"/>
            <a:ext cx="2349217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Shine a light on any 'secrets'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cxnSpLocks/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8B565D26-20FA-FC1C-D936-B5219E9D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070" y="1705903"/>
            <a:ext cx="725687" cy="725687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F8AE9F9B-6E04-C8EC-F963-BE4DA14A1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37119" y="1701777"/>
            <a:ext cx="725687" cy="725687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785160AE-598E-A7C7-F4C1-5E0322CF4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475" y="3131575"/>
            <a:ext cx="674700" cy="674700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B5DC1BDC-F2CD-D10A-9339-348E318AD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5100" y="3115374"/>
            <a:ext cx="644701" cy="6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7383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On-screen Show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Advent Pro SemiBold</vt:lpstr>
      <vt:lpstr>Arial</vt:lpstr>
      <vt:lpstr>Arial</vt:lpstr>
      <vt:lpstr>Fira Sans Condensed Medium</vt:lpstr>
      <vt:lpstr>Fira Sans Extra Condensed Medium</vt:lpstr>
      <vt:lpstr>Maven Pro</vt:lpstr>
      <vt:lpstr>Open Sans</vt:lpstr>
      <vt:lpstr>Share Tech</vt:lpstr>
      <vt:lpstr>Wingdings</vt:lpstr>
      <vt:lpstr>Data Science Consulting by Slidesgo</vt:lpstr>
      <vt:lpstr>CUSTODIAL  WALLET</vt:lpstr>
      <vt:lpstr>Improving Transparency</vt:lpstr>
      <vt:lpstr>PROBLEM SOLUTION</vt:lpstr>
      <vt:lpstr>Improving Security</vt:lpstr>
      <vt:lpstr>Improving Transparency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CUSTODIAL  WALLET</dc:title>
  <dc:creator>dhruv kalra</dc:creator>
  <cp:lastModifiedBy>dhruv kalra</cp:lastModifiedBy>
  <cp:revision>1</cp:revision>
  <dcterms:modified xsi:type="dcterms:W3CDTF">2023-02-12T05:19:23Z</dcterms:modified>
</cp:coreProperties>
</file>