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0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6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3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0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2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4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9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0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3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4100" y="2695700"/>
            <a:ext cx="10854341" cy="3336966"/>
          </a:xfrm>
        </p:spPr>
        <p:txBody>
          <a:bodyPr>
            <a:normAutofit/>
          </a:bodyPr>
          <a:lstStyle/>
          <a:p>
            <a:pPr algn="l"/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Matricula: 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40215373826</a:t>
            </a:r>
            <a:endParaRPr lang="es-E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Participante: </a:t>
            </a:r>
            <a:r>
              <a:rPr lang="es-ES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Henller</a:t>
            </a:r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Alexander Sarita H.</a:t>
            </a:r>
            <a:endParaRPr lang="es-E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Facilitador: </a:t>
            </a: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 Kevin Feliz </a:t>
            </a:r>
            <a:r>
              <a:rPr lang="es-E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Henriquez</a:t>
            </a:r>
            <a:endParaRPr lang="es-E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Nombre </a:t>
            </a:r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del Técnico: </a:t>
            </a:r>
            <a:r>
              <a:rPr lang="es-DO" dirty="0" smtClean="0">
                <a:latin typeface="Verdana" panose="020B0604030504040204" pitchFamily="34" charset="0"/>
                <a:ea typeface="Verdana" panose="020B0604030504040204" pitchFamily="34" charset="0"/>
              </a:rPr>
              <a:t>Ciberseguridad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Nombre del Módulo</a:t>
            </a:r>
            <a:r>
              <a:rPr lang="es-ES" b="1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endParaRPr lang="es-ES" b="1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s-ES" b="1" smtClean="0">
                <a:latin typeface="Verdana" panose="020B0604030504040204" pitchFamily="34" charset="0"/>
                <a:ea typeface="Verdana" panose="020B0604030504040204" pitchFamily="34" charset="0"/>
              </a:rPr>
              <a:t>Nombre </a:t>
            </a:r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Actividad</a:t>
            </a:r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Link del </a:t>
            </a:r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GitHub: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00" y="829143"/>
            <a:ext cx="2234454" cy="15641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993" y="829143"/>
            <a:ext cx="2161665" cy="14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81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31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Scripting</dc:title>
  <dc:creator>KFH</dc:creator>
  <cp:lastModifiedBy>PC</cp:lastModifiedBy>
  <cp:revision>50</cp:revision>
  <dcterms:created xsi:type="dcterms:W3CDTF">2024-11-11T23:01:34Z</dcterms:created>
  <dcterms:modified xsi:type="dcterms:W3CDTF">2025-08-30T20:07:28Z</dcterms:modified>
</cp:coreProperties>
</file>