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2071-6E6F-42DC-A360-F930B3ED9F1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7D5B-9D01-41B7-B4B6-D25851C599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0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2071-6E6F-42DC-A360-F930B3ED9F1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7D5B-9D01-41B7-B4B6-D25851C599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9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2071-6E6F-42DC-A360-F930B3ED9F1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7D5B-9D01-41B7-B4B6-D25851C599D3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4019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2071-6E6F-42DC-A360-F930B3ED9F1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7D5B-9D01-41B7-B4B6-D25851C599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56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2071-6E6F-42DC-A360-F930B3ED9F1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7D5B-9D01-41B7-B4B6-D25851C599D3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6941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2071-6E6F-42DC-A360-F930B3ED9F1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7D5B-9D01-41B7-B4B6-D25851C599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09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2071-6E6F-42DC-A360-F930B3ED9F1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7D5B-9D01-41B7-B4B6-D25851C599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6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2071-6E6F-42DC-A360-F930B3ED9F1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7D5B-9D01-41B7-B4B6-D25851C599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2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2071-6E6F-42DC-A360-F930B3ED9F1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7D5B-9D01-41B7-B4B6-D25851C599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9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2071-6E6F-42DC-A360-F930B3ED9F1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7D5B-9D01-41B7-B4B6-D25851C599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70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2071-6E6F-42DC-A360-F930B3ED9F1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7D5B-9D01-41B7-B4B6-D25851C599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1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2071-6E6F-42DC-A360-F930B3ED9F1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7D5B-9D01-41B7-B4B6-D25851C599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9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2071-6E6F-42DC-A360-F930B3ED9F1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7D5B-9D01-41B7-B4B6-D25851C599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7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2071-6E6F-42DC-A360-F930B3ED9F1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7D5B-9D01-41B7-B4B6-D25851C599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5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2071-6E6F-42DC-A360-F930B3ED9F1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7D5B-9D01-41B7-B4B6-D25851C599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2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7D5B-9D01-41B7-B4B6-D25851C599D3}" type="slidenum">
              <a:rPr lang="en-US" smtClean="0"/>
              <a:t>‹Nº›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2071-6E6F-42DC-A360-F930B3ED9F18}" type="datetimeFigureOut">
              <a:rPr lang="en-US" smtClean="0"/>
              <a:t>8/23/2025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82071-6E6F-42DC-A360-F930B3ED9F1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3D7D5B-9D01-41B7-B4B6-D25851C599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14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  <p:sldLayoutId id="2147483921" r:id="rId13"/>
    <p:sldLayoutId id="2147483922" r:id="rId14"/>
    <p:sldLayoutId id="2147483923" r:id="rId15"/>
    <p:sldLayoutId id="21474839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/>
          <p:cNvSpPr>
            <a:spLocks noGrp="1"/>
          </p:cNvSpPr>
          <p:nvPr>
            <p:ph type="ctrTitle"/>
          </p:nvPr>
        </p:nvSpPr>
        <p:spPr>
          <a:xfrm>
            <a:off x="1154955" y="0"/>
            <a:ext cx="8825658" cy="332958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Subtítulo 14"/>
          <p:cNvSpPr>
            <a:spLocks noGrp="1"/>
          </p:cNvSpPr>
          <p:nvPr>
            <p:ph type="subTitle" idx="1"/>
          </p:nvPr>
        </p:nvSpPr>
        <p:spPr>
          <a:xfrm>
            <a:off x="1154955" y="3492500"/>
            <a:ext cx="8825658" cy="2146300"/>
          </a:xfrm>
        </p:spPr>
        <p:txBody>
          <a:bodyPr>
            <a:normAutofit/>
          </a:bodyPr>
          <a:lstStyle/>
          <a:p>
            <a:r>
              <a:rPr lang="es-DO" dirty="0" smtClean="0"/>
              <a:t>NOMBRE:  HENLLER ALEXANDER SARITA</a:t>
            </a:r>
          </a:p>
          <a:p>
            <a:r>
              <a:rPr lang="es-DO" dirty="0" smtClean="0"/>
              <a:t>TECNICO: Técnico </a:t>
            </a:r>
            <a:r>
              <a:rPr lang="es-DO" dirty="0"/>
              <a:t>E</a:t>
            </a:r>
            <a:r>
              <a:rPr lang="es-DO" dirty="0" smtClean="0"/>
              <a:t>n Ciberseguridad</a:t>
            </a:r>
          </a:p>
          <a:p>
            <a:r>
              <a:rPr lang="es-DO" dirty="0" smtClean="0"/>
              <a:t>CENTROEDUCATIVO: </a:t>
            </a:r>
            <a:r>
              <a:rPr lang="es-DO" dirty="0" err="1" smtClean="0"/>
              <a:t>DapiatoPro</a:t>
            </a:r>
            <a:r>
              <a:rPr lang="es-DO" dirty="0" smtClean="0"/>
              <a:t>-Salud</a:t>
            </a:r>
          </a:p>
          <a:p>
            <a:r>
              <a:rPr lang="es-DO" dirty="0" smtClean="0"/>
              <a:t>PROFESOR: </a:t>
            </a:r>
            <a:r>
              <a:rPr lang="es-DO" dirty="0" err="1" smtClean="0"/>
              <a:t>kfh</a:t>
            </a:r>
            <a:r>
              <a:rPr lang="es-DO" dirty="0" smtClean="0"/>
              <a:t> </a:t>
            </a:r>
            <a:r>
              <a:rPr lang="es-DO" dirty="0" err="1" smtClean="0"/>
              <a:t>freelancer</a:t>
            </a:r>
            <a:endParaRPr lang="es-DO" dirty="0" smtClean="0"/>
          </a:p>
          <a:p>
            <a:r>
              <a:rPr lang="es-DO" dirty="0" smtClean="0"/>
              <a:t>MODULO: tecnología de la </a:t>
            </a:r>
            <a:r>
              <a:rPr lang="es-DO" dirty="0" err="1" smtClean="0"/>
              <a:t>informacion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5" y="0"/>
            <a:ext cx="3899646" cy="332958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01" y="0"/>
            <a:ext cx="4926012" cy="332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761766"/>
            <a:ext cx="4183062" cy="2679081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16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770497"/>
            <a:ext cx="4183062" cy="2661618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6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747963"/>
            <a:ext cx="4183062" cy="2706687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63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820088"/>
            <a:ext cx="4183062" cy="256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49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755034"/>
            <a:ext cx="4183062" cy="2692545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44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765554"/>
            <a:ext cx="4183062" cy="2671505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16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779575"/>
            <a:ext cx="4183062" cy="2643462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4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816107"/>
            <a:ext cx="4183062" cy="2570399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6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60500" y="561173"/>
            <a:ext cx="9423400" cy="1293028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3" name="Marcador de contenido 12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201855"/>
            <a:ext cx="4183062" cy="379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4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4500" y="459573"/>
            <a:ext cx="8610600" cy="1293028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451600" y="2077639"/>
            <a:ext cx="5334000" cy="4024125"/>
          </a:xfrm>
        </p:spPr>
        <p:txBody>
          <a:bodyPr/>
          <a:lstStyle/>
          <a:p>
            <a:pPr lvl="8"/>
            <a:endParaRPr lang="es-DO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2" y="2489200"/>
            <a:ext cx="4643437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4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s-DO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682766"/>
            <a:ext cx="4183062" cy="283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48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4500" y="688173"/>
            <a:ext cx="8610600" cy="1293028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458618"/>
            <a:ext cx="4183062" cy="328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2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006600" y="561173"/>
            <a:ext cx="8610600" cy="1293028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661470" y="2300288"/>
            <a:ext cx="4184034" cy="3880773"/>
          </a:xfrm>
        </p:spPr>
        <p:txBody>
          <a:bodyPr/>
          <a:lstStyle/>
          <a:p>
            <a:endParaRPr lang="es-DO" dirty="0" smtClean="0"/>
          </a:p>
          <a:p>
            <a:endParaRPr lang="es-DO" dirty="0"/>
          </a:p>
          <a:p>
            <a:endParaRPr lang="es-DO" dirty="0" smtClean="0"/>
          </a:p>
          <a:p>
            <a:endParaRPr lang="es-DO" dirty="0"/>
          </a:p>
          <a:p>
            <a:endParaRPr lang="es-DO" dirty="0" smtClean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475381"/>
            <a:ext cx="4183062" cy="32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5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459409"/>
            <a:ext cx="4183062" cy="328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6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478921"/>
            <a:ext cx="4183062" cy="324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07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499553"/>
            <a:ext cx="4183062" cy="3203507"/>
          </a:xfrm>
          <a:prstGeom prst="rect">
            <a:avLst/>
          </a:prstGeom>
        </p:spPr>
      </p:pic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941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326</TotalTime>
  <Words>23</Words>
  <Application>Microsoft Office PowerPoint</Application>
  <PresentationFormat>Panorámica</PresentationFormat>
  <Paragraphs>8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</dc:creator>
  <cp:lastModifiedBy>PC</cp:lastModifiedBy>
  <cp:revision>20</cp:revision>
  <dcterms:created xsi:type="dcterms:W3CDTF">2025-08-23T15:29:36Z</dcterms:created>
  <dcterms:modified xsi:type="dcterms:W3CDTF">2025-08-23T20:55:51Z</dcterms:modified>
</cp:coreProperties>
</file>