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F050202020403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Feng" userId="c1c13937-7d2b-45e5-b09b-a11f7d5f5cbd" providerId="ADAL" clId="{012F3896-4F53-4BDD-A4BF-1FA70EB11E14}"/>
    <pc:docChg chg="modSld">
      <pc:chgData name="Zheng Feng" userId="c1c13937-7d2b-45e5-b09b-a11f7d5f5cbd" providerId="ADAL" clId="{012F3896-4F53-4BDD-A4BF-1FA70EB11E14}" dt="2024-05-15T16:37:05.682" v="1" actId="20577"/>
      <pc:docMkLst>
        <pc:docMk/>
      </pc:docMkLst>
      <pc:sldChg chg="modSp mod">
        <pc:chgData name="Zheng Feng" userId="c1c13937-7d2b-45e5-b09b-a11f7d5f5cbd" providerId="ADAL" clId="{012F3896-4F53-4BDD-A4BF-1FA70EB11E14}" dt="2024-05-15T16:37:05.682" v="1" actId="20577"/>
        <pc:sldMkLst>
          <pc:docMk/>
          <pc:sldMk cId="0" sldId="256"/>
        </pc:sldMkLst>
        <pc:spChg chg="mod">
          <ac:chgData name="Zheng Feng" userId="c1c13937-7d2b-45e5-b09b-a11f7d5f5cbd" providerId="ADAL" clId="{012F3896-4F53-4BDD-A4BF-1FA70EB11E14}" dt="2024-05-15T16:37:05.682" v="1" actId="20577"/>
          <ac:spMkLst>
            <pc:docMk/>
            <pc:sldMk cId="0" sldId="256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8216af36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8216af36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216af36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8216af36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8216af36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8216af36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8216af3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8216af36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cc7dfb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cc7dfb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80cc7dfb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80cc7dfb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0cc7dfbd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80cc7dfbd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8216af3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8216af3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80cc7dfbd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80cc7dfbd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8216af3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8216af3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216af3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216af36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216af36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216af36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 new image classification method based on ResNet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ZhengFeng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ResNet50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8248902" cy="2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ResNet18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50" y="2078875"/>
            <a:ext cx="8316748" cy="2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 &amp; Future work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Complex network are not necessarily efficient (time limit)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Accuracy does not reach 90%, we have more work to do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Use more model and modify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7650" y="1977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5640"/>
              <a:t>Thank you!</a:t>
            </a:r>
            <a:endParaRPr sz="56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Time limit: 10 minutes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Dataset: CIFAR10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Data augmentation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Random crop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Horizontal flip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Normalization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Network Overview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63700" cy="17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Modified based on assignment 2 network structure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Inspired by Resnet architecture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Residual module + VGG architecture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700" y="1470750"/>
            <a:ext cx="3903626" cy="346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Visualisation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351500" cy="19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Network design methodology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Training epochs: 12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Batchsize: 512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351" y="581375"/>
            <a:ext cx="2965376" cy="45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Classifier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0730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Fully connected layer 4096 neurons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Dropout rate: 0.4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275" y="1663450"/>
            <a:ext cx="2802074" cy="30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59925" y="1853850"/>
            <a:ext cx="280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New method: best precision: 0.8852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00" y="2438175"/>
            <a:ext cx="4253614" cy="24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775" y="2611275"/>
            <a:ext cx="4103951" cy="2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Improvement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717950" y="2875650"/>
            <a:ext cx="1611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0.8456 VS 0.8852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49" y="1853850"/>
            <a:ext cx="2051031" cy="306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530" y="2002625"/>
            <a:ext cx="45134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Comparison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My model: 0.8852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Assignment2: 0.8456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Resnet18: 0.7818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Resnet50: 0.7112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VGG16: 0.641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324" y="786529"/>
            <a:ext cx="5247432" cy="41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VGG16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90500"/>
            <a:ext cx="809566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A new image classification method based on ResNet</vt:lpstr>
      <vt:lpstr>Introduction</vt:lpstr>
      <vt:lpstr>Network Overview</vt:lpstr>
      <vt:lpstr>Visualisation</vt:lpstr>
      <vt:lpstr>Classifier</vt:lpstr>
      <vt:lpstr>Result</vt:lpstr>
      <vt:lpstr>Improvement</vt:lpstr>
      <vt:lpstr>Comparison</vt:lpstr>
      <vt:lpstr>VGG16</vt:lpstr>
      <vt:lpstr>ResNet50</vt:lpstr>
      <vt:lpstr>ResNet18</vt:lpstr>
      <vt:lpstr>Conclusion &amp;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image classification method based on ResNet</dc:title>
  <cp:lastModifiedBy>Zheng Feng</cp:lastModifiedBy>
  <cp:revision>1</cp:revision>
  <dcterms:modified xsi:type="dcterms:W3CDTF">2024-05-15T16:37:07Z</dcterms:modified>
</cp:coreProperties>
</file>