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  <p:sldMasterId id="2147483670" r:id="rId5"/>
  </p:sldMasterIdLst>
  <p:notesMasterIdLst>
    <p:notesMasterId r:id="rId18"/>
  </p:notesMasterIdLst>
  <p:handoutMasterIdLst>
    <p:handoutMasterId r:id="rId19"/>
  </p:handoutMasterIdLst>
  <p:sldIdLst>
    <p:sldId id="266" r:id="rId6"/>
    <p:sldId id="309" r:id="rId7"/>
    <p:sldId id="308" r:id="rId8"/>
    <p:sldId id="310" r:id="rId9"/>
    <p:sldId id="311" r:id="rId10"/>
    <p:sldId id="312" r:id="rId11"/>
    <p:sldId id="313" r:id="rId12"/>
    <p:sldId id="314" r:id="rId13"/>
    <p:sldId id="315" r:id="rId14"/>
    <p:sldId id="318" r:id="rId15"/>
    <p:sldId id="316" r:id="rId16"/>
    <p:sldId id="31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UmAR5OnDLvbPv2AKYJf9gw==" hashData="mUXHa+gLP8Tmdkr1r/GLTXn3eQDkYxPjJScA5fqjEEdSBbj82+hogVROzk0KtlOdI2fVLWZ6g/4iC0JL0ttliw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285" autoAdjust="0"/>
  </p:normalViewPr>
  <p:slideViewPr>
    <p:cSldViewPr snapToGrid="0">
      <p:cViewPr varScale="1">
        <p:scale>
          <a:sx n="103" d="100"/>
          <a:sy n="103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249A78-27D5-4753-9AA6-3D715821A2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CAEFA-4F22-48CE-9418-2907CFC20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BA7F1-6DAD-40DE-BB2B-DC2A07E97F8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44851-555C-4A96-AC58-510B9337F1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1F5DA-5D8B-419C-AD37-89CC354A2B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10036-9FB7-4E83-91CC-76D67450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10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CD84E-E1BC-4171-B93C-2C91D1023F1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D8890-25AA-40FA-BE51-F9A70E377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5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D8890-25AA-40FA-BE51-F9A70E377D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81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D8890-25AA-40FA-BE51-F9A70E377D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09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D8890-25AA-40FA-BE51-F9A70E377D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61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D8890-25AA-40FA-BE51-F9A70E377D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94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D8890-25AA-40FA-BE51-F9A70E377D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75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D8890-25AA-40FA-BE51-F9A70E377D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04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D8890-25AA-40FA-BE51-F9A70E377D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34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D8890-25AA-40FA-BE51-F9A70E377D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12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D8890-25AA-40FA-BE51-F9A70E377D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89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D8890-25AA-40FA-BE51-F9A70E377D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66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D8890-25AA-40FA-BE51-F9A70E377D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1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C6F1-42B0-4DE6-A66C-15B6D9296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EA9C6-3638-425A-B8F0-18FF89938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A960C-3AB7-4992-86C3-B4B2BEF0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5ED2-D664-4B91-9018-20EE0566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57849-48BC-4D87-9AA2-AF4D9CD2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546A-C356-41FE-9246-02951F52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CC748-1435-40E6-8F4F-573411F8D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701FD-0475-4B7F-A53E-ECFAB8D5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4E3F9-7AD1-46AF-B659-D42986F96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C4D6B-BCFA-4188-8D01-7633F82C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74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E8B7-B9D8-49CF-982F-D80EEC843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86039-668D-49E3-A2D1-D98B46819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71122-7E50-4DF5-84F8-372B6199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20634-092D-4F02-A235-0D0537B6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D03D0-D695-49B0-9429-A4DCF319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44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0690-8CE5-4A46-B73B-AD1DB60F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7BDBE-5C94-4746-9C45-109DF0CA8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54553-B87B-4D5F-9ED6-BCAC2244A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C9DB0-5370-407C-AFB4-FEF82EF0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2D420-B2F1-4D79-8C40-31175F17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0D302-8BD0-4C83-8171-523DE189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35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2616-DF87-4756-B7A4-7F9D7F0E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F7822-D50A-4C81-AF79-60A22A574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D8BFA-B9B6-44BE-8E96-F8E5AD3AB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53C89-6CE6-4770-AD33-90333F3D5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A0FC-0507-49B0-A7CD-E78899FE5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D07F33-3965-44CE-B531-6BEED8E1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15343E-F8A8-4697-B5AB-833B1B98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5145C-DAC0-4FC9-95B6-F53DDEEA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04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5CC1-48A7-4ECC-B79D-1E202A59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F908C4-FBDA-4828-AC8E-6F4953B5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D7170-F98D-4614-89F9-7D956FA7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D4378-8FA0-4FB4-BF60-3D66BAFD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44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297874-B1E7-4B71-800F-6FCDEE39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64CD3-0FE1-4038-9623-BE41110E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70876-029C-45F8-B62E-45B42BC4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85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3B665-523A-467D-9EAA-098D4F73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C4ADD-AF0F-4A98-9642-9E81649CB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804C4-2D8C-475B-AEF2-F67B9D12E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A3A90-177D-4755-A821-D986308F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7E541-CAC7-4156-B333-1238A307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737C4-EDA5-4059-8360-5BA5136B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0371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207F-7F30-4CEF-9A33-BD5704C7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72E0C-AEFB-40C9-B588-33D2ED103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18841-5A8F-41BA-8D67-B7969119F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E01E2-EAF4-4861-A8CB-AFD43D6D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838F9-63E8-48BB-99BA-7C1A155C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4F75-3AB2-4DD1-AE7E-4F48C0C5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71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CDD3-E293-463A-BB2A-2D55B6D7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A33C0-CF45-4543-A919-E4C8ED55A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B770A-936B-4FE1-966F-41E4B5C8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BCF14-C9A0-4892-AF44-88F93319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D4B5B-BADC-405F-B374-8FAD89FA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82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F931A-465D-41A2-BBE5-103965EE6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487D5-DB9D-4C97-AF33-5B9A9441E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99AE-D26D-4EAB-BACF-CA539C7F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C8C5D-7C2D-4865-8A65-C1DFF4E8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627D7-D21E-4FB3-9B4E-30BA225B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157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A2D1A-A4BB-4023-97E8-FE1A0788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AACBE-D31E-46E2-81E6-623C277EF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92951-4C5E-4D94-9966-2E5E73283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43AE1-9AC6-4B09-92BC-970073EE8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FCFD3-7BB0-493A-8CA0-CCB5A6CC0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6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bg-BG" sz="6000" dirty="0"/>
              <a:t>Сортировъчна машина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19"/>
            <a:ext cx="4829101" cy="1928701"/>
          </a:xfrm>
        </p:spPr>
        <p:txBody>
          <a:bodyPr>
            <a:normAutofit fontScale="62500" lnSpcReduction="20000"/>
          </a:bodyPr>
          <a:lstStyle/>
          <a:p>
            <a:r>
              <a:rPr lang="bg-BG" dirty="0"/>
              <a:t>Проект по </a:t>
            </a:r>
            <a:r>
              <a:rPr lang="bg-BG" dirty="0" err="1"/>
              <a:t>поси</a:t>
            </a:r>
            <a:r>
              <a:rPr lang="bg-BG" dirty="0"/>
              <a:t> на:</a:t>
            </a:r>
          </a:p>
          <a:p>
            <a:r>
              <a:rPr lang="bg-BG" dirty="0"/>
              <a:t>Богдан марински, ф.н. 011216098</a:t>
            </a:r>
            <a:br>
              <a:rPr lang="bg-BG" dirty="0"/>
            </a:br>
            <a:r>
              <a:rPr lang="bg-BG" dirty="0"/>
              <a:t>Константин </a:t>
            </a:r>
            <a:r>
              <a:rPr lang="bg-BG" dirty="0" err="1"/>
              <a:t>боев</a:t>
            </a:r>
            <a:r>
              <a:rPr lang="bg-BG" dirty="0"/>
              <a:t>, ф.н. 011216024</a:t>
            </a:r>
            <a:br>
              <a:rPr lang="bg-BG" dirty="0"/>
            </a:br>
            <a:r>
              <a:rPr lang="bg-BG" dirty="0"/>
              <a:t>Николай </a:t>
            </a:r>
            <a:r>
              <a:rPr lang="bg-BG" dirty="0" err="1"/>
              <a:t>кирилов</a:t>
            </a:r>
            <a:r>
              <a:rPr lang="bg-BG" dirty="0"/>
              <a:t>, ф.н. 011217115</a:t>
            </a:r>
            <a:br>
              <a:rPr lang="bg-BG" dirty="0"/>
            </a:br>
            <a:r>
              <a:rPr lang="bg-BG" dirty="0"/>
              <a:t>Райно </a:t>
            </a:r>
            <a:r>
              <a:rPr lang="bg-BG" dirty="0" err="1"/>
              <a:t>стефанов</a:t>
            </a:r>
            <a:r>
              <a:rPr lang="bg-BG" dirty="0"/>
              <a:t>. ф.н. 011216006</a:t>
            </a:r>
          </a:p>
          <a:p>
            <a:r>
              <a:rPr lang="bg-BG" dirty="0" err="1"/>
              <a:t>ТЕХнически</a:t>
            </a:r>
            <a:r>
              <a:rPr lang="bg-BG" dirty="0"/>
              <a:t> университет - </a:t>
            </a:r>
            <a:r>
              <a:rPr lang="bg-BG" dirty="0" err="1"/>
              <a:t>софия</a:t>
            </a:r>
            <a:br>
              <a:rPr lang="bg-BG" dirty="0"/>
            </a:br>
            <a:r>
              <a:rPr lang="bg-BG" dirty="0"/>
              <a:t>Факултет „</a:t>
            </a:r>
            <a:r>
              <a:rPr lang="bg-BG" dirty="0" err="1"/>
              <a:t>АВтоматика</a:t>
            </a:r>
            <a:r>
              <a:rPr lang="bg-BG" dirty="0"/>
              <a:t>“ 2019/2020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AD77-9C98-4B2D-81F9-5C3BF42B3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Приложения на инструмента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381E6-D3D8-45D3-B456-1865EAB35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1489" y="2094204"/>
            <a:ext cx="4764511" cy="3760788"/>
          </a:xfrm>
        </p:spPr>
      </p:pic>
      <p:pic>
        <p:nvPicPr>
          <p:cNvPr id="7" name="Picture 6" descr="A picture containing truck, sitting, boat, white&#10;&#10;Description automatically generated">
            <a:extLst>
              <a:ext uri="{FF2B5EF4-FFF2-40B4-BE49-F238E27FC236}">
                <a16:creationId xmlns:a16="http://schemas.microsoft.com/office/drawing/2014/main" id="{7C01863D-491E-4136-8E66-94280E4E7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029" y="2094204"/>
            <a:ext cx="4207070" cy="420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9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789C-B228-40F6-ADEB-4747E41D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159D7-E4BF-48CA-87F9-5583549FC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br>
              <a:rPr lang="bg-BG" sz="6600" dirty="0"/>
            </a:br>
            <a:r>
              <a:rPr lang="bg-BG" sz="6600" dirty="0"/>
              <a:t>ВЪПРОСИ И ОТГОВОРИ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6728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5A87-C7EF-45FB-8240-1D28C4E8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7B7A1-5C3F-4797-A274-777E1B6AA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6000" dirty="0"/>
          </a:p>
          <a:p>
            <a:pPr marL="0" indent="0" algn="ctr">
              <a:buNone/>
            </a:pPr>
            <a:r>
              <a:rPr lang="bg-BG" sz="6000" dirty="0"/>
              <a:t>БЛАГОДАРИМ!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9914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bg-BG" dirty="0"/>
              <a:t>Какво е сортировъчна машина?</a:t>
            </a:r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FB77145-A2F3-4B0B-BA64-80ABAEBD6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767" y="2188486"/>
            <a:ext cx="7982465" cy="365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3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bg-BG" dirty="0"/>
              <a:t>Измервани величини</a:t>
            </a:r>
            <a:endParaRPr lang="en-US" dirty="0"/>
          </a:p>
        </p:txBody>
      </p:sp>
      <p:pic>
        <p:nvPicPr>
          <p:cNvPr id="8" name="Content Placeholder 7" descr="A picture containing ball, drawing&#10;&#10;Description automatically generated">
            <a:extLst>
              <a:ext uri="{FF2B5EF4-FFF2-40B4-BE49-F238E27FC236}">
                <a16:creationId xmlns:a16="http://schemas.microsoft.com/office/drawing/2014/main" id="{D511CC82-7782-4F2B-8AFB-E5DCC1490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439886" y="2108200"/>
            <a:ext cx="5372554" cy="3760788"/>
          </a:xfrm>
        </p:spPr>
      </p:pic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9-4189-456C-9457-7F923512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Измервани величини</a:t>
            </a:r>
            <a:endParaRPr lang="en-US" dirty="0"/>
          </a:p>
        </p:txBody>
      </p:sp>
      <p:pic>
        <p:nvPicPr>
          <p:cNvPr id="4" name="Content Placeholder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9EA210-1326-4276-9900-75EF7EC10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91345" y="2206272"/>
            <a:ext cx="3505689" cy="3238952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5AE06A52-9C9F-4D25-89E2-FF44B19F8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966" y="2206272"/>
            <a:ext cx="5300276" cy="314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2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51A0-1236-4836-9707-69482035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Сензор за </a:t>
            </a:r>
            <a:r>
              <a:rPr lang="bg-BG" dirty="0" err="1"/>
              <a:t>виртуализиране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CC69B1A-1F4A-4852-8902-FA2FD04AF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4200" y="1901574"/>
            <a:ext cx="5943600" cy="4457700"/>
          </a:xfrm>
        </p:spPr>
      </p:pic>
    </p:spTree>
    <p:extLst>
      <p:ext uri="{BB962C8B-B14F-4D97-AF65-F5344CB8AC3E}">
        <p14:creationId xmlns:p14="http://schemas.microsoft.com/office/powerpoint/2010/main" val="133872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673CCA2-F1CF-4CF4-9717-68741E62D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8637" y="386294"/>
            <a:ext cx="7214725" cy="5763293"/>
          </a:xfrm>
        </p:spPr>
      </p:pic>
    </p:spTree>
    <p:extLst>
      <p:ext uri="{BB962C8B-B14F-4D97-AF65-F5344CB8AC3E}">
        <p14:creationId xmlns:p14="http://schemas.microsoft.com/office/powerpoint/2010/main" val="3537551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colorful flowers&#10;&#10;Description automatically generated">
            <a:extLst>
              <a:ext uri="{FF2B5EF4-FFF2-40B4-BE49-F238E27FC236}">
                <a16:creationId xmlns:a16="http://schemas.microsoft.com/office/drawing/2014/main" id="{41E323D0-75C4-4219-BA50-410F80221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571" y="1220118"/>
            <a:ext cx="9142857" cy="4050793"/>
          </a:xfrm>
        </p:spPr>
      </p:pic>
    </p:spTree>
    <p:extLst>
      <p:ext uri="{BB962C8B-B14F-4D97-AF65-F5344CB8AC3E}">
        <p14:creationId xmlns:p14="http://schemas.microsoft.com/office/powerpoint/2010/main" val="77485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B417-D8D2-4B58-9BF9-8A3B6B0C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за работа на виртуалния инструмент</a:t>
            </a:r>
            <a:endParaRPr lang="en-US" dirty="0"/>
          </a:p>
        </p:txBody>
      </p:sp>
      <p:pic>
        <p:nvPicPr>
          <p:cNvPr id="9" name="Content Placeholder 8" descr="A picture containing clock&#10;&#10;Description automatically generated">
            <a:extLst>
              <a:ext uri="{FF2B5EF4-FFF2-40B4-BE49-F238E27FC236}">
                <a16:creationId xmlns:a16="http://schemas.microsoft.com/office/drawing/2014/main" id="{DF7BD10B-C794-4C0D-BB4B-9C1E4B29A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74385" y="2507859"/>
            <a:ext cx="2243229" cy="2760896"/>
          </a:xfr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A3E447E-97BA-476D-89AD-0FD16C4E1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683" y="2507859"/>
            <a:ext cx="2553056" cy="2857899"/>
          </a:xfrm>
          <a:prstGeom prst="rect">
            <a:avLst/>
          </a:prstGeom>
        </p:spPr>
      </p:pic>
      <p:pic>
        <p:nvPicPr>
          <p:cNvPr id="13" name="Picture 12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9BC3991C-D946-4021-A362-69AB8E7AC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565" y="2262742"/>
            <a:ext cx="3636115" cy="363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84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2318-F1F9-473C-8C4A-728BFB3C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Тестови резултати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F728330-DC11-4991-9EB5-978797AEC1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242037"/>
              </p:ext>
            </p:extLst>
          </p:nvPr>
        </p:nvGraphicFramePr>
        <p:xfrm>
          <a:off x="1096963" y="2108200"/>
          <a:ext cx="1005840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221">
                  <a:extLst>
                    <a:ext uri="{9D8B030D-6E8A-4147-A177-3AD203B41FA5}">
                      <a16:colId xmlns:a16="http://schemas.microsoft.com/office/drawing/2014/main" val="3568639822"/>
                    </a:ext>
                  </a:extLst>
                </a:gridCol>
                <a:gridCol w="1352938">
                  <a:extLst>
                    <a:ext uri="{9D8B030D-6E8A-4147-A177-3AD203B41FA5}">
                      <a16:colId xmlns:a16="http://schemas.microsoft.com/office/drawing/2014/main" val="117867415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1123290955"/>
                    </a:ext>
                  </a:extLst>
                </a:gridCol>
                <a:gridCol w="1119673">
                  <a:extLst>
                    <a:ext uri="{9D8B030D-6E8A-4147-A177-3AD203B41FA5}">
                      <a16:colId xmlns:a16="http://schemas.microsoft.com/office/drawing/2014/main" val="207677642"/>
                    </a:ext>
                  </a:extLst>
                </a:gridCol>
                <a:gridCol w="1343609">
                  <a:extLst>
                    <a:ext uri="{9D8B030D-6E8A-4147-A177-3AD203B41FA5}">
                      <a16:colId xmlns:a16="http://schemas.microsoft.com/office/drawing/2014/main" val="2329547925"/>
                    </a:ext>
                  </a:extLst>
                </a:gridCol>
                <a:gridCol w="1250302">
                  <a:extLst>
                    <a:ext uri="{9D8B030D-6E8A-4147-A177-3AD203B41FA5}">
                      <a16:colId xmlns:a16="http://schemas.microsoft.com/office/drawing/2014/main" val="176460038"/>
                    </a:ext>
                  </a:extLst>
                </a:gridCol>
                <a:gridCol w="1119673">
                  <a:extLst>
                    <a:ext uri="{9D8B030D-6E8A-4147-A177-3AD203B41FA5}">
                      <a16:colId xmlns:a16="http://schemas.microsoft.com/office/drawing/2014/main" val="2401918547"/>
                    </a:ext>
                  </a:extLst>
                </a:gridCol>
                <a:gridCol w="1124955">
                  <a:extLst>
                    <a:ext uri="{9D8B030D-6E8A-4147-A177-3AD203B41FA5}">
                      <a16:colId xmlns:a16="http://schemas.microsoft.com/office/drawing/2014/main" val="2384283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Изследван цвят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Получен цвят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Брой на жълтите пиксели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Брой на зелените пиксели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Брой на червените пиксели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Брой на магента пикселите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Брой на сините пиксели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Брой на белите пиксели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98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Green_metal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3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Green_plastic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82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Red_metal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5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Magenta_plastic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39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Yellow_metal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49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Yellow_plastic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28275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65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White_metal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26065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52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Defect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Error/detect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372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041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16c05727-aa75-4e4a-9b5f-8a80a1165891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201</Words>
  <Application>Microsoft Office PowerPoint</Application>
  <PresentationFormat>Widescreen</PresentationFormat>
  <Paragraphs>97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Georgia Pro Cond Light</vt:lpstr>
      <vt:lpstr>Speak Pro</vt:lpstr>
      <vt:lpstr>RetrospectVTI</vt:lpstr>
      <vt:lpstr>Office Theme</vt:lpstr>
      <vt:lpstr>Сортировъчна машина</vt:lpstr>
      <vt:lpstr>Какво е сортировъчна машина?</vt:lpstr>
      <vt:lpstr>Измервани величини</vt:lpstr>
      <vt:lpstr>Измервани величини</vt:lpstr>
      <vt:lpstr>Сензор за виртуализиране</vt:lpstr>
      <vt:lpstr>PowerPoint Presentation</vt:lpstr>
      <vt:lpstr>PowerPoint Presentation</vt:lpstr>
      <vt:lpstr>Алгоритъм за работа на виртуалния инструмент</vt:lpstr>
      <vt:lpstr>Тестови резултати</vt:lpstr>
      <vt:lpstr>Приложения на инструмента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2020-04-29T10:07:39Z</dcterms:created>
  <dcterms:modified xsi:type="dcterms:W3CDTF">2020-04-29T22:54:24Z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