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55766"/>
          </a:xfrm>
        </p:spPr>
        <p:txBody>
          <a:bodyPr/>
          <a:lstStyle/>
          <a:p>
            <a:pPr algn="ctr"/>
            <a:r>
              <a:rPr lang="tr-TR" sz="4000" dirty="0" smtClean="0"/>
              <a:t>WEB PROGRAMLAMA PROJE SUNUMU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Muhammed </a:t>
            </a:r>
            <a:r>
              <a:rPr lang="tr-TR" dirty="0" err="1" smtClean="0"/>
              <a:t>beşir</a:t>
            </a:r>
            <a:r>
              <a:rPr lang="tr-TR" dirty="0" smtClean="0"/>
              <a:t> aslan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67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PROJE KONUSU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Hac umre seferleri yapan bir turizm firmasının web sitesi projenin konusudur.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7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SİTENİN BÖLÜMLERİ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Ana menü</a:t>
            </a:r>
          </a:p>
          <a:p>
            <a:r>
              <a:rPr lang="tr-TR" dirty="0" smtClean="0"/>
              <a:t>Hac ve umre hakkında</a:t>
            </a:r>
          </a:p>
          <a:p>
            <a:r>
              <a:rPr lang="tr-TR" dirty="0" smtClean="0"/>
              <a:t>Yaklaşan turlar </a:t>
            </a:r>
          </a:p>
          <a:p>
            <a:r>
              <a:rPr lang="tr-TR" dirty="0" smtClean="0"/>
              <a:t>Sebepler</a:t>
            </a:r>
          </a:p>
          <a:p>
            <a:r>
              <a:rPr lang="tr-TR" dirty="0" smtClean="0"/>
              <a:t>Ve şirket tanıtımı olmak üzere 5 bölümden oluşuyor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Ayrıca ekstradan oluşturulan menü çubuğu ile bu 5 bölüme çok daha hızlı erişilebilir</a:t>
            </a:r>
          </a:p>
        </p:txBody>
      </p:sp>
    </p:spTree>
    <p:extLst>
      <p:ext uri="{BB962C8B-B14F-4D97-AF65-F5344CB8AC3E}">
        <p14:creationId xmlns:p14="http://schemas.microsoft.com/office/powerpoint/2010/main" val="3620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793966" y="452718"/>
            <a:ext cx="8256868" cy="1400530"/>
          </a:xfrm>
        </p:spPr>
        <p:txBody>
          <a:bodyPr/>
          <a:lstStyle/>
          <a:p>
            <a:r>
              <a:rPr lang="tr-TR" dirty="0" smtClean="0"/>
              <a:t>HAC VE UMRE HAKKINDA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konu hakkında kısaca bilgi verilir. Daha fazlası için resmi kaynağa yönlendirir.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602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YAKLAŞAN TURLAR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Aktif olarak devam eden turlar hakkında bilgi verir ve rezervasyon için iletişime yönlendirir.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13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SEBEPLER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turlara katılmanın faydaları pek çok yönden ele alınır ve müşteri ikna edilmeye çalışılır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00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ŞİRKET TANITIMI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turları düzenleyen şirket hakkında detaylıca bilgi verilir.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867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824548" y="2255520"/>
            <a:ext cx="3405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SON</a:t>
            </a:r>
            <a:endParaRPr lang="tr-TR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32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116</Words>
  <Application>Microsoft Office PowerPoint</Application>
  <PresentationFormat>Geniş ekran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İyon</vt:lpstr>
      <vt:lpstr>WEB PROGRAMLAMA PROJE SUNUMU</vt:lpstr>
      <vt:lpstr>PROJE KONUSU</vt:lpstr>
      <vt:lpstr>SİTENİN BÖLÜMLERİ</vt:lpstr>
      <vt:lpstr>HAC VE UMRE HAKKINDA</vt:lpstr>
      <vt:lpstr>YAKLAŞAN TURLAR </vt:lpstr>
      <vt:lpstr>SEBEPLER </vt:lpstr>
      <vt:lpstr>ŞİRKET TANITIMI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PROGRAMLAMA PROJE SUNUMU</dc:title>
  <dc:creator>SERMED TURİZM</dc:creator>
  <cp:lastModifiedBy>SERMED TURİZM</cp:lastModifiedBy>
  <cp:revision>5</cp:revision>
  <dcterms:created xsi:type="dcterms:W3CDTF">2023-05-21T10:00:37Z</dcterms:created>
  <dcterms:modified xsi:type="dcterms:W3CDTF">2023-05-21T10:44:17Z</dcterms:modified>
</cp:coreProperties>
</file>