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75BBD-84A3-487B-A6AC-FBDECEEF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4A7EF7-068B-46E9-8946-46193AB8B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6B3FD-8E4A-49A3-A2BB-1C2DB4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30452-CA8F-43BE-8CD8-F21A4801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32E4D-5A3B-4EC9-A966-2037DD6E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2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26CD-470C-42D5-A048-30CD183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D193F-C833-46C0-82A7-3A6A3E0FC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4B449-A37C-41C1-B486-C1853961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FC08C-FE45-47AF-8FBD-6CAFE88C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A2EB0-68E3-432F-8BF8-D531655A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E3B5B-30B7-4820-AB38-AC1C719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2235E-C919-4968-90BD-B64D5457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05B42-AF52-463F-AA3F-059E487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C5721-ECEA-43C4-8FEC-747B72D2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C20B2-2B2D-49A1-9BEF-EADFAEE2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1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D0A91-1154-452B-91BB-0DBEEC4E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0089A-401D-41C8-B9C8-C29F476C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BE5D6-6C39-458A-A606-CCBF9F29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90F7B-D8CD-4C8E-9EBE-4D3040CD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C1A5D-62F5-4E75-B434-95CED702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63269-1837-4FDA-B3A0-8678C357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AFBD0-4E43-448C-BE40-4342CD37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3B720-B250-4377-AD34-A4E58EA6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F667E-BEA4-4437-8866-4CA5DAD1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A7CDA-726B-4363-94AC-8141AF2A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5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5B4FE-05DF-4CA3-81E2-B48CE41B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E1936-CD55-48A2-83A6-DA884FC01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C6A2F-E324-4DA3-B281-98219C82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237AB-38A6-4F2C-8FC9-1A4820BD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F2A3A-B010-47CD-9456-A1ED71CC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962C2-5A0E-402D-B5F5-2364CA9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9D63C-1E3A-43C5-8E78-82D93F03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96A5C-A1E4-419C-9399-12AFDD26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CD8D1-7D70-4069-8C2B-45A43AD2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FE091E-ED87-4FC5-BEA0-17F662C6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8B28C-49D2-4F43-A1B8-FCC88FDEA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13F167-0616-4C42-92A6-E81BE147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18F394-52EC-42FC-B272-CDC3F4B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F368D-A055-4EAE-8B6E-05E83065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96CE4-16B0-4181-82FA-E6D1320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EF9C1E-ED84-4664-A2CF-7307AB44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ADB69-AB93-48D2-98B7-7BB05C43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499534-67A3-466E-99F4-79C1DD8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E4947C-868B-4DEB-B2BA-EB50DF3D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9BD3F-9980-46FE-B76C-A20EDBF9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DD259-B308-4E60-94D5-6A1F1B77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412E-6A17-46EC-8EFB-69692C22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DF1A7-9483-4CD5-B8AE-0CCD6DE1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76030-B918-4730-BEF5-7ECBAA17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03BD6-8477-4A31-AFF6-74F4B5A9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5C2BA-24E8-457B-BD26-971E441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E3E09-D721-434D-BC82-08FB28FA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C925C-08A6-4D94-9BF4-C22C0F56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5F5789-0C18-410B-BD3E-FD7E986E6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EFDF2-E28C-49D6-A490-D6982A03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15084-71C6-4A5D-B1DF-87F4587D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83E0B-E737-4FE8-91C3-DD31C2B6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81FC5-AB7E-4663-BC27-B14AFF02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C9A08B-6FDE-4D77-AF2A-055A19FC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D03F9-5BC1-4B7D-A7D8-A1A67F22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04208-A842-480A-B846-8DD0E30F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A0E4-0193-4866-AB10-282BE2216922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E630F-95FA-46AC-970A-AC0B04C75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AEB0B-5469-4628-8DB5-D1EB423B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7FAC-04C5-413E-85C9-3DC697053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663A-0463-4579-BB79-D67AB6316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DAC27-C157-49E1-9B4E-1599F83C8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15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2D4B-4BE7-4ACF-8B27-9C41AF8D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Network and the Internet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36BA1-2CCA-4AFD-8C4F-D09696E8C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3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Computer Network</vt:lpstr>
      <vt:lpstr>Computer Network and the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</dc:title>
  <dc:creator>绕鹅 安德</dc:creator>
  <cp:lastModifiedBy>绕鹅 安德</cp:lastModifiedBy>
  <cp:revision>2</cp:revision>
  <dcterms:created xsi:type="dcterms:W3CDTF">2021-08-02T06:49:44Z</dcterms:created>
  <dcterms:modified xsi:type="dcterms:W3CDTF">2021-08-02T06:50:23Z</dcterms:modified>
</cp:coreProperties>
</file>