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75BBD-84A3-487B-A6AC-FBDECEE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A7EF7-068B-46E9-8946-46193AB8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6B3FD-8E4A-49A3-A2BB-1C2DB4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0452-CA8F-43BE-8CD8-F21A480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32E4D-5A3B-4EC9-A966-2037DD6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26CD-470C-42D5-A048-30CD183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D193F-C833-46C0-82A7-3A6A3E0F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4B449-A37C-41C1-B486-C185396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FC08C-FE45-47AF-8FBD-6CAFE88C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A2EB0-68E3-432F-8BF8-D531655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E3B5B-30B7-4820-AB38-AC1C719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2235E-C919-4968-90BD-B64D5457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05B42-AF52-463F-AA3F-059E487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C5721-ECEA-43C4-8FEC-747B72D2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20B2-2B2D-49A1-9BEF-EADFAEE2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D0A91-1154-452B-91BB-0DBEEC4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0089A-401D-41C8-B9C8-C29F476C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E5D6-6C39-458A-A606-CCBF9F29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0F7B-D8CD-4C8E-9EBE-4D3040CD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C1A5D-62F5-4E75-B434-95CED702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3269-1837-4FDA-B3A0-8678C357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AFBD0-4E43-448C-BE40-4342CD37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3B720-B250-4377-AD34-A4E58EA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F667E-BEA4-4437-8866-4CA5DAD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A7CDA-726B-4363-94AC-8141AF2A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5B4FE-05DF-4CA3-81E2-B48CE41B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1936-CD55-48A2-83A6-DA884FC0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6A2F-E324-4DA3-B281-98219C82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237AB-38A6-4F2C-8FC9-1A4820B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F2A3A-B010-47CD-9456-A1ED71C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962C2-5A0E-402D-B5F5-2364CA9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D63C-1E3A-43C5-8E78-82D93F03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96A5C-A1E4-419C-9399-12AFDD2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CD8D1-7D70-4069-8C2B-45A43AD2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E091E-ED87-4FC5-BEA0-17F662C6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8B28C-49D2-4F43-A1B8-FCC88FDE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3F167-0616-4C42-92A6-E81BE14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8F394-52EC-42FC-B272-CDC3F4B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F368D-A055-4EAE-8B6E-05E8306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6CE4-16B0-4181-82FA-E6D1320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EF9C1E-ED84-4664-A2CF-7307AB4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ADB69-AB93-48D2-98B7-7BB05C4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99534-67A3-466E-99F4-79C1DD8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4947C-868B-4DEB-B2BA-EB50DF3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9BD3F-9980-46FE-B76C-A20EDBF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DD259-B308-4E60-94D5-6A1F1B77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412E-6A17-46EC-8EFB-69692C22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F1A7-9483-4CD5-B8AE-0CCD6DE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76030-B918-4730-BEF5-7ECBAA17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03BD6-8477-4A31-AFF6-74F4B5A9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5C2BA-24E8-457B-BD26-971E441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E3E09-D721-434D-BC82-08FB28F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925C-08A6-4D94-9BF4-C22C0F5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F5789-0C18-410B-BD3E-FD7E986E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EFDF2-E28C-49D6-A490-D6982A03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15084-71C6-4A5D-B1DF-87F4587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83E0B-E737-4FE8-91C3-DD31C2B6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81FC5-AB7E-4663-BC27-B14AFF0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9A08B-6FDE-4D77-AF2A-055A19F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03F9-5BC1-4B7D-A7D8-A1A67F2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04208-A842-480A-B846-8DD0E30F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A0E4-0193-4866-AB10-282BE221692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630F-95FA-46AC-970A-AC0B04C7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AEB0B-5469-4628-8DB5-D1EB423B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663A-0463-4579-BB79-D67AB631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DAC27-C157-49E1-9B4E-1599F83C8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5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9750-1645-4867-ABAE-59A9ACD4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&amp; 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7A0A2-07E6-4651-B4A1-2E7DFA1B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TCP:</a:t>
            </a:r>
          </a:p>
          <a:p>
            <a:pPr lvl="1"/>
            <a:r>
              <a:rPr lang="en-US" altLang="zh-CN" dirty="0"/>
              <a:t>Reliable data transmission.</a:t>
            </a:r>
          </a:p>
          <a:p>
            <a:pPr lvl="1"/>
            <a:r>
              <a:rPr lang="en-US" altLang="zh-CN" dirty="0"/>
              <a:t>Connection Oriented.</a:t>
            </a:r>
          </a:p>
          <a:p>
            <a:r>
              <a:rPr lang="en-US" altLang="zh-CN" dirty="0"/>
              <a:t>UDP: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Id tell you a joke about UDP but you might not get it: Funny with a hint of  sarcasm Novelty Notebook 110 pages (8.5 x 11 inch) Large Composition Book,  ... Productive">
            <a:extLst>
              <a:ext uri="{FF2B5EF4-FFF2-40B4-BE49-F238E27FC236}">
                <a16:creationId xmlns:a16="http://schemas.microsoft.com/office/drawing/2014/main" id="{54BB8EA0-B8F6-4F8C-8854-6BB064A3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2476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3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C76F1-CE30-411B-A9BE-8A1D121E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B14D7-CF1E-4AE4-855B-C1A33B12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 Text Transfer Protocol, HTTP.</a:t>
            </a:r>
          </a:p>
          <a:p>
            <a:r>
              <a:rPr lang="en-US" altLang="zh-CN" dirty="0"/>
              <a:t>Web: objects / elements.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TCP.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23BDC-AFE2-47F1-8406-D176EEE4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133"/>
            <a:ext cx="289523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CFC28-D593-45AC-8993-7808D16C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E59FF5-D073-4B9E-8890-78EAA194C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9655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3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19CE-6502-4195-80FE-1402C195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B2FD4-532C-4105-8D4E-D1BE97D0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Cookie: session control.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F3A46-612A-41A5-8BC2-3A150C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402"/>
            <a:ext cx="4483739" cy="42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D445-F65A-476E-9078-EA200048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4022-E665-42FB-8996-9F1ACA3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FTP with 2 parallel TCP connection:</a:t>
            </a:r>
          </a:p>
          <a:p>
            <a:pPr lvl="1"/>
            <a:r>
              <a:rPr lang="en-US" altLang="zh-CN" dirty="0"/>
              <a:t>Control connection</a:t>
            </a:r>
          </a:p>
          <a:p>
            <a:pPr lvl="1"/>
            <a:r>
              <a:rPr lang="en-US" altLang="zh-CN" dirty="0"/>
              <a:t>Data connection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B9FC4D-1ACA-4D48-AEE7-7547FF4C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5579"/>
            <a:ext cx="4876190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DD2F-9AA1-4D59-8EB7-C9F48B47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6A7B6-9C7D-4449-BB2F-C09B0AC6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Name Service, DNS</a:t>
            </a:r>
          </a:p>
          <a:p>
            <a:pPr lvl="1"/>
            <a:r>
              <a:rPr lang="en-US" altLang="zh-CN" dirty="0"/>
              <a:t>Host aliasing</a:t>
            </a:r>
          </a:p>
          <a:p>
            <a:pPr lvl="1"/>
            <a:r>
              <a:rPr lang="en-US" altLang="zh-CN" dirty="0"/>
              <a:t>Load distribution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DNS cache: local storage DNS record.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3E929-7C58-4CEA-99C8-8A012F0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8437"/>
            <a:ext cx="4514286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2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D9A9-C554-4525-BBBC-0177E169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Layer: TCP &amp; UDP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DA238-0B94-4E00-8D92-CE743C30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26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5BD5-B4D3-46CA-8702-3F6F21C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&amp; 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3D55-0FBD-40A8-A876-6BD6ECA3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IP: unreliable, best-effort delivery service.</a:t>
            </a:r>
          </a:p>
          <a:p>
            <a:r>
              <a:rPr lang="en-US" altLang="zh-CN" dirty="0"/>
              <a:t>Transport layer multiplexing &amp; demultiplexing.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Port: source port &amp; destination port.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C1B46-173F-44C4-BADD-8B746F6E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4592"/>
            <a:ext cx="59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B84E-8A0E-4893-99C4-D5DFFBD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09BBC-6731-4ECC-A504-8AA6A605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control of data and transmission time.</a:t>
            </a:r>
          </a:p>
          <a:p>
            <a:r>
              <a:rPr lang="en-US" altLang="zh-CN" dirty="0"/>
              <a:t>No connection.</a:t>
            </a:r>
          </a:p>
          <a:p>
            <a:r>
              <a:rPr lang="en-US" altLang="zh-CN" dirty="0"/>
              <a:t>No connection state.</a:t>
            </a:r>
          </a:p>
          <a:p>
            <a:r>
              <a:rPr lang="en-US" altLang="zh-CN" dirty="0"/>
              <a:t>Segment header size small.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09D44-2474-47D0-871A-A4241D19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4667"/>
            <a:ext cx="507619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DDE9-0F10-4FD4-A187-E838D6CE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21CFE-52E7-42A3-A02A-22C180AA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UDP packet format: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Checksum: sum of data (16bits, backrush) and negative.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949E31-007E-468D-A07A-959F35DF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387"/>
            <a:ext cx="31623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2D4B-4BE7-4ACF-8B27-9C41AF8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Network and the Internet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6BA1-2CCA-4AFD-8C4F-D09696E8C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3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1E33-6538-40E3-9F7D-CF211060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45041-32CE-4A36-B6A3-320ED49C2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634" y="1825625"/>
            <a:ext cx="4206731" cy="4351338"/>
          </a:xfrm>
        </p:spPr>
      </p:pic>
    </p:spTree>
    <p:extLst>
      <p:ext uri="{BB962C8B-B14F-4D97-AF65-F5344CB8AC3E}">
        <p14:creationId xmlns:p14="http://schemas.microsoft.com/office/powerpoint/2010/main" val="38971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D4DA-21C1-4213-80C7-0B4DD6E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B44FBE4-4881-4648-A5B2-F1FD3BCDC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10" y="1825625"/>
            <a:ext cx="50213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6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2CB8-7D2C-44D8-8573-BA03FC98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Layer: IP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86C3B-CA7F-49C5-A09E-3BCE5C8E6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5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365B-9681-4C7E-9ACB-F6014C35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Forwarding,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04CF-37C5-43DB-98BB-CEA673D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Forwarding: router chooses output link.</a:t>
            </a:r>
          </a:p>
          <a:p>
            <a:r>
              <a:rPr lang="en-US" altLang="zh-CN" dirty="0"/>
              <a:t>Routing: network layer decides path.</a:t>
            </a:r>
          </a:p>
          <a:p>
            <a:r>
              <a:rPr lang="en-US" altLang="zh-CN" dirty="0"/>
              <a:t>Network service model:</a:t>
            </a:r>
          </a:p>
          <a:p>
            <a:pPr lvl="1"/>
            <a:r>
              <a:rPr lang="en-US" altLang="zh-CN" dirty="0"/>
              <a:t>Delivery confirm.</a:t>
            </a:r>
          </a:p>
          <a:p>
            <a:pPr lvl="1"/>
            <a:r>
              <a:rPr lang="en-US" altLang="zh-CN" dirty="0"/>
              <a:t>Delivery with upper time bound.</a:t>
            </a:r>
          </a:p>
          <a:p>
            <a:pPr lvl="1"/>
            <a:r>
              <a:rPr lang="en-US" altLang="zh-CN" dirty="0"/>
              <a:t>Orderly packet delivery.</a:t>
            </a:r>
          </a:p>
          <a:p>
            <a:pPr lvl="1"/>
            <a:r>
              <a:rPr lang="en-US" altLang="zh-CN" dirty="0"/>
              <a:t>Minimal traffic width.</a:t>
            </a:r>
          </a:p>
          <a:p>
            <a:pPr lvl="1"/>
            <a:r>
              <a:rPr lang="en-US" altLang="zh-CN" dirty="0"/>
              <a:t>Upper delay jitter.</a:t>
            </a:r>
          </a:p>
          <a:p>
            <a:pPr lvl="1"/>
            <a:r>
              <a:rPr lang="en-US" altLang="zh-CN" dirty="0"/>
              <a:t>Security service.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17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D834-7893-4ABA-A141-C5AD536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endParaRPr lang="zh-CN" altLang="en-US" dirty="0"/>
          </a:p>
        </p:txBody>
      </p:sp>
      <p:pic>
        <p:nvPicPr>
          <p:cNvPr id="5122" name="Picture 2" descr="IP Header">
            <a:extLst>
              <a:ext uri="{FF2B5EF4-FFF2-40B4-BE49-F238E27FC236}">
                <a16:creationId xmlns:a16="http://schemas.microsoft.com/office/drawing/2014/main" id="{9652C7B2-7C6D-40EA-85C5-138D665E0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3019"/>
            <a:ext cx="5334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9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3419D-1466-4176-8404-010A0473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FC083-CA66-49FE-AAFD-162D401B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packet length: smaller than 1500 bytes.</a:t>
            </a:r>
          </a:p>
          <a:p>
            <a:r>
              <a:rPr lang="en-US" altLang="zh-CN" dirty="0"/>
              <a:t>Checksum: similar to UDP checksum.</a:t>
            </a:r>
          </a:p>
          <a:p>
            <a:r>
              <a:rPr lang="en-US" altLang="zh-CN" dirty="0"/>
              <a:t>MTU: Maximum Transmission Unit.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9B7B7-0E94-4C5D-BA35-F75AD900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0381"/>
            <a:ext cx="4133333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358C-8170-42DB-9B3B-DEFA859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FD674-BBC5-4794-AE6A-AB1844B5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Address Translation, NAT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01C2C-FAC6-4871-BBD8-CD32E4CC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2296532"/>
            <a:ext cx="687619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D576F-B794-48FD-A148-3A8C17EC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DF89D-F767-4B72-837E-05DD2FFAF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headers &amp; extension headers.</a:t>
            </a:r>
          </a:p>
          <a:p>
            <a:endParaRPr lang="zh-CN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FA5529B-AC65-4B05-8724-B815931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72531"/>
            <a:ext cx="50101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DA8B572-E626-49EF-9F89-E6C629DD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1093"/>
            <a:ext cx="4953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6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A1FD-A90E-43B5-9160-E8FEE201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Layer and LAN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8D8C9-296B-49FF-9D31-506D0BE7D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D1407-4BA7-47E0-8D1E-258D3211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6FACB-06BB-4775-9633-BDDBA029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8AC0-929E-4F0A-975E-183DBA3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45CAF-AAE2-4E8C-884B-E57C926F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 System / Host: device connects to the Internet.</a:t>
            </a:r>
          </a:p>
          <a:p>
            <a:r>
              <a:rPr lang="en-US" altLang="zh-CN" dirty="0"/>
              <a:t>Communication Link &amp; Packet Switch: connect hosts.</a:t>
            </a:r>
          </a:p>
          <a:p>
            <a:r>
              <a:rPr lang="en-US" altLang="zh-CN" dirty="0"/>
              <a:t>Packet: Network traffic segmentation.</a:t>
            </a:r>
          </a:p>
          <a:p>
            <a:r>
              <a:rPr lang="en-US" altLang="zh-CN" dirty="0"/>
              <a:t>Internet Standard: IETF-RFC.</a:t>
            </a:r>
          </a:p>
          <a:p>
            <a:r>
              <a:rPr lang="en-US" altLang="zh-CN" dirty="0"/>
              <a:t>API: Application Programming Interface.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F93CE0-A9B5-4881-A770-6ED5C23F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2555"/>
            <a:ext cx="3548168" cy="23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C788-2154-4C8C-B42E-CC59F460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ED3F-353D-4358-8226-CB1FA958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Circuit switch &amp; Packet switch.</a:t>
            </a:r>
          </a:p>
          <a:p>
            <a:r>
              <a:rPr lang="en-US" altLang="zh-CN" dirty="0"/>
              <a:t>Frequency-Division Multiplexing FDM</a:t>
            </a:r>
          </a:p>
          <a:p>
            <a:r>
              <a:rPr lang="en-US" altLang="zh-CN" dirty="0"/>
              <a:t>Statistical Multiplexing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333E9-2065-4954-AACF-BDA3FF79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190476" cy="2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50889-C130-4573-B2F7-3A4BEB6F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24" y="3700428"/>
            <a:ext cx="318095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6738-FC08-4137-BB45-65D7022B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992F-CAE5-40E7-B947-787301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 = nodal processing delay + queuing delay + transmission delay + propagation delay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Packet loss: packet drop.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371AC-9702-4226-B400-E4C9E3C7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9780"/>
            <a:ext cx="3742857" cy="1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AD5B3E-0C30-46A3-8736-9D700694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6095"/>
            <a:ext cx="2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BF5EA-91D5-4973-877D-61A07417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D2785-C45B-41E3-9B94-3155C8EE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Protocol stack: network layers. ISO-OSI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Application Layer: HTTP, SMTP</a:t>
            </a:r>
          </a:p>
          <a:p>
            <a:r>
              <a:rPr lang="en-US" altLang="zh-CN" dirty="0"/>
              <a:t>Transmission Layer: TCP, UDP</a:t>
            </a:r>
          </a:p>
          <a:p>
            <a:r>
              <a:rPr lang="en-US" altLang="zh-CN" dirty="0"/>
              <a:t>Network Layer: IP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8B0AC-66E3-44E7-9E06-EBEAF573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071"/>
            <a:ext cx="299047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A4F4-E07F-4591-B216-DFFE751E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FC29E8-DE91-45BA-9783-C6AF24503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43" y="1982246"/>
            <a:ext cx="6685714" cy="4038095"/>
          </a:xfrm>
        </p:spPr>
      </p:pic>
    </p:spTree>
    <p:extLst>
      <p:ext uri="{BB962C8B-B14F-4D97-AF65-F5344CB8AC3E}">
        <p14:creationId xmlns:p14="http://schemas.microsoft.com/office/powerpoint/2010/main" val="13281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5F7DC-A9FD-4B46-BBB3-0ECB6088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Layer: HTTP &amp; DNS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241CB-9C39-4584-B9EF-1BA3CBD74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3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1147-8213-4229-9EEA-9D4683D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– Client and Server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38E59B-8510-4CE2-9190-FADC6578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52" y="2820341"/>
            <a:ext cx="6838095" cy="2361905"/>
          </a:xfrm>
        </p:spPr>
      </p:pic>
    </p:spTree>
    <p:extLst>
      <p:ext uri="{BB962C8B-B14F-4D97-AF65-F5344CB8AC3E}">
        <p14:creationId xmlns:p14="http://schemas.microsoft.com/office/powerpoint/2010/main" val="45903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358</Words>
  <Application>Microsoft Office PowerPoint</Application>
  <PresentationFormat>宽屏</PresentationFormat>
  <Paragraphs>111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Computer Network</vt:lpstr>
      <vt:lpstr>Computer Network and the Internet</vt:lpstr>
      <vt:lpstr>Internet</vt:lpstr>
      <vt:lpstr>Network Core</vt:lpstr>
      <vt:lpstr>Delay</vt:lpstr>
      <vt:lpstr>Layer Model</vt:lpstr>
      <vt:lpstr>Layer Model</vt:lpstr>
      <vt:lpstr>Application Layer: HTTP &amp; DNS</vt:lpstr>
      <vt:lpstr>Application – Client and Server</vt:lpstr>
      <vt:lpstr>TCP &amp; UDP</vt:lpstr>
      <vt:lpstr>HTTP</vt:lpstr>
      <vt:lpstr>HTTP</vt:lpstr>
      <vt:lpstr>HTTP</vt:lpstr>
      <vt:lpstr>FTP</vt:lpstr>
      <vt:lpstr>DNS</vt:lpstr>
      <vt:lpstr>Transmission Layer: TCP &amp; UDP</vt:lpstr>
      <vt:lpstr>TCP &amp; UDP</vt:lpstr>
      <vt:lpstr>UDP</vt:lpstr>
      <vt:lpstr>UDP</vt:lpstr>
      <vt:lpstr>TCP</vt:lpstr>
      <vt:lpstr>TCP</vt:lpstr>
      <vt:lpstr>Network Layer: IP</vt:lpstr>
      <vt:lpstr>Forwarding, Routing</vt:lpstr>
      <vt:lpstr>IPv4</vt:lpstr>
      <vt:lpstr>IPv4</vt:lpstr>
      <vt:lpstr>NAT</vt:lpstr>
      <vt:lpstr>IPv6</vt:lpstr>
      <vt:lpstr>Link Layer and 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绕鹅 安德</dc:creator>
  <cp:lastModifiedBy>绕鹅 安德</cp:lastModifiedBy>
  <cp:revision>5</cp:revision>
  <dcterms:created xsi:type="dcterms:W3CDTF">2021-08-02T06:49:44Z</dcterms:created>
  <dcterms:modified xsi:type="dcterms:W3CDTF">2021-08-05T06:42:53Z</dcterms:modified>
</cp:coreProperties>
</file>