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4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RS GH" initials="LG" lastIdx="1" clrIdx="0">
    <p:extLst>
      <p:ext uri="{19B8F6BF-5375-455C-9EA6-DF929625EA0E}">
        <p15:presenceInfo xmlns:p15="http://schemas.microsoft.com/office/powerpoint/2012/main" userId="5a1fa0afdc0c20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32" autoAdjust="0"/>
    <p:restoredTop sz="94660"/>
  </p:normalViewPr>
  <p:slideViewPr>
    <p:cSldViewPr snapToGrid="0">
      <p:cViewPr>
        <p:scale>
          <a:sx n="66" d="100"/>
          <a:sy n="66" d="100"/>
        </p:scale>
        <p:origin x="108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A880D-99FD-467C-AF7B-FEE1626D3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30576-3C96-4C83-963D-8076CF3C6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BDDD5-2052-47F9-A3B7-4852A5FF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F93E-34C0-4640-8598-0651005BBA0D}" type="datetimeFigureOut">
              <a:rPr lang="es-MX" smtClean="0"/>
              <a:t>07/11/2020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1A80B-3908-422C-8FAA-8512BB92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59D4B-C480-44A6-91DE-7A92DF6C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DC71-3F56-4DB6-B885-CDDA26B8998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88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63C2-6D6E-4B54-8F79-205418F4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AFDEB-EEBE-4035-A2E8-54BF01CFD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D5C3F-1899-4DD2-A8BE-8892110CE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F93E-34C0-4640-8598-0651005BBA0D}" type="datetimeFigureOut">
              <a:rPr lang="es-MX" smtClean="0"/>
              <a:t>07/11/2020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F2592-6DA6-4FBB-838A-BBE9238EB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4B1F8-1E6A-4D1A-A800-8497A07C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DC71-3F56-4DB6-B885-CDDA26B8998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193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56BF1-B1F0-4DDF-B84F-190DA5E1FE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97D53-07FD-4785-83A5-703D40ECD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888BD-274B-4362-A2F8-6ECBB345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F93E-34C0-4640-8598-0651005BBA0D}" type="datetimeFigureOut">
              <a:rPr lang="es-MX" smtClean="0"/>
              <a:t>07/11/2020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E77B6-B47C-42E4-80A5-BFAAD6D61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D0F92-86B2-490E-AE0B-92066D07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DC71-3F56-4DB6-B885-CDDA26B8998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529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F337-0FEB-4815-8D24-A77326A43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16376-C01E-41F3-9AFE-476D85D1F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9264F-8F04-4BC5-A7F7-8DE391BF1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F93E-34C0-4640-8598-0651005BBA0D}" type="datetimeFigureOut">
              <a:rPr lang="es-MX" smtClean="0"/>
              <a:t>07/11/2020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E51E-119E-481F-A509-470E17953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F0576-B44D-45DB-BD08-8DFFC345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DC71-3F56-4DB6-B885-CDDA26B8998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114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76B8D-8BB4-45A1-BCC0-C6BED5DCB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9F930-8A9F-4C15-AED1-B65C5A433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5830E-04C7-47F2-B590-07F2243F5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F93E-34C0-4640-8598-0651005BBA0D}" type="datetimeFigureOut">
              <a:rPr lang="es-MX" smtClean="0"/>
              <a:t>07/11/2020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C8B6C-9A5F-4263-92AC-A8AD69F9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752DC-9314-4D80-A873-F36A035B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DC71-3F56-4DB6-B885-CDDA26B8998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131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78177-80F1-4BF4-81BE-D25AADDC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72B30-F8A9-466F-A73B-E441314C2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1FCB7-AC73-4517-B9E4-A42ECC69E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AD288-4779-4BE6-8977-009BAD73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F93E-34C0-4640-8598-0651005BBA0D}" type="datetimeFigureOut">
              <a:rPr lang="es-MX" smtClean="0"/>
              <a:t>07/11/2020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96AC7-2201-4E09-A60E-815B85EB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66C90-8DC8-465D-A366-392404EC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DC71-3F56-4DB6-B885-CDDA26B8998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334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91F4-E1A6-4FEF-BBFA-C5DEE024A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E66FA-D54F-4E63-97A7-B72B019F3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E59C7-AFDB-42AB-8E19-F9E793C9E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B74F7-D21B-4650-B30E-C64DA2D4E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2AA809-C892-45C3-BEFE-19A9B6CC6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89E2B-44EE-45B2-976C-34D0F66F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F93E-34C0-4640-8598-0651005BBA0D}" type="datetimeFigureOut">
              <a:rPr lang="es-MX" smtClean="0"/>
              <a:t>07/11/2020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875874-FD58-43CF-B266-AFCB7CBC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3E2471-F943-45DA-8DBA-4FE69325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DC71-3F56-4DB6-B885-CDDA26B8998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985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B76E1-27A0-4844-8C79-C030A2192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94D7FF-847C-430C-932D-89437E7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F93E-34C0-4640-8598-0651005BBA0D}" type="datetimeFigureOut">
              <a:rPr lang="es-MX" smtClean="0"/>
              <a:t>07/11/2020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63326-50B8-4C68-9FAE-0B238386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A573E-2EE2-4E9F-B33D-ECE3D0C3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DC71-3F56-4DB6-B885-CDDA26B8998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711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D6FC39-0EE5-4D98-8BD9-6DC949F3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F93E-34C0-4640-8598-0651005BBA0D}" type="datetimeFigureOut">
              <a:rPr lang="es-MX" smtClean="0"/>
              <a:t>07/11/2020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ED5FA-F514-4D46-9566-6797C06A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AE451-9D6E-4C9D-8488-7ADDF576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DC71-3F56-4DB6-B885-CDDA26B8998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602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C51C-4D4B-4378-BBB5-6E9495D3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57474-DEEA-4A9E-925A-F522BD674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9BCF2-F644-48EB-B1B4-73FFB921A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36D35-832D-4835-AF6A-608484034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F93E-34C0-4640-8598-0651005BBA0D}" type="datetimeFigureOut">
              <a:rPr lang="es-MX" smtClean="0"/>
              <a:t>07/11/2020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A8AE4-25A4-43FE-9C28-27D39ACC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69718-E6C9-46EF-B4B0-5592D790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DC71-3F56-4DB6-B885-CDDA26B8998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704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0056-99AF-43A8-9E87-E52CD9E81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0C06B-2A0C-40FA-BF2D-E3EAAFA55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0704F-EF43-446E-8146-B9439290F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D4883-302B-42EB-A2FF-5081C859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F93E-34C0-4640-8598-0651005BBA0D}" type="datetimeFigureOut">
              <a:rPr lang="es-MX" smtClean="0"/>
              <a:t>07/11/2020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89B4D-D254-406B-ADDE-AAC66D341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2472C-5852-48AB-95B2-E568099B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DC71-3F56-4DB6-B885-CDDA26B8998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994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8C46F2-2D98-4819-B5DB-B939F7206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AA5BD-BD2F-474C-B0AD-21A0FB231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DEAE3-649B-43AE-A897-F12E6202D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2F93E-34C0-4640-8598-0651005BBA0D}" type="datetimeFigureOut">
              <a:rPr lang="es-MX" smtClean="0"/>
              <a:t>07/11/2020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ED903-5A35-467D-8FC7-7062FAC71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F1112-9755-4BF4-9021-F2902104A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7DC71-3F56-4DB6-B885-CDDA26B8998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584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4B45D4-837E-4B97-BF46-95A616B74CEA}"/>
              </a:ext>
            </a:extLst>
          </p:cNvPr>
          <p:cNvSpPr/>
          <p:nvPr/>
        </p:nvSpPr>
        <p:spPr>
          <a:xfrm>
            <a:off x="144780" y="70973"/>
            <a:ext cx="11880000" cy="6652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 dirty="0">
              <a:latin typeface="Swis721 LtCn BT" panose="020B0406020202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23FF97-C4BC-4B72-8BF3-8716858C1A08}"/>
              </a:ext>
            </a:extLst>
          </p:cNvPr>
          <p:cNvCxnSpPr/>
          <p:nvPr/>
        </p:nvCxnSpPr>
        <p:spPr>
          <a:xfrm>
            <a:off x="148590" y="331470"/>
            <a:ext cx="11880000" cy="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0D0EEB-3CA5-4A9F-80A5-6EB7D03452E1}"/>
              </a:ext>
            </a:extLst>
          </p:cNvPr>
          <p:cNvSpPr txBox="1"/>
          <p:nvPr/>
        </p:nvSpPr>
        <p:spPr>
          <a:xfrm>
            <a:off x="10367010" y="297181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Usuario: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61DE21-2779-46AB-8075-A552D88D3B8D}"/>
              </a:ext>
            </a:extLst>
          </p:cNvPr>
          <p:cNvSpPr txBox="1"/>
          <p:nvPr/>
        </p:nvSpPr>
        <p:spPr>
          <a:xfrm>
            <a:off x="10367010" y="495837"/>
            <a:ext cx="658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Fecha: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BDB561-B68E-4C7D-9FC0-41F76BB15778}"/>
              </a:ext>
            </a:extLst>
          </p:cNvPr>
          <p:cNvSpPr txBox="1"/>
          <p:nvPr/>
        </p:nvSpPr>
        <p:spPr>
          <a:xfrm>
            <a:off x="4644322" y="434830"/>
            <a:ext cx="2880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dirty="0">
                <a:latin typeface="Swis721 LtCn BT" panose="020B0406020202030204" pitchFamily="34" charset="0"/>
              </a:rPr>
              <a:t>Registro de Ventas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E944736-AC69-470D-99C6-A0A6E1D3DC8E}"/>
              </a:ext>
            </a:extLst>
          </p:cNvPr>
          <p:cNvSpPr/>
          <p:nvPr/>
        </p:nvSpPr>
        <p:spPr>
          <a:xfrm>
            <a:off x="2392849" y="6372253"/>
            <a:ext cx="1440000" cy="2971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Cupón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F69A2F-992A-43AD-AEA6-ED0DB65AFFA1}"/>
              </a:ext>
            </a:extLst>
          </p:cNvPr>
          <p:cNvSpPr/>
          <p:nvPr/>
        </p:nvSpPr>
        <p:spPr>
          <a:xfrm>
            <a:off x="8773439" y="6342124"/>
            <a:ext cx="1440000" cy="29717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ysClr val="windowText" lastClr="000000"/>
                </a:solidFill>
              </a:rPr>
              <a:t>Cerrar Sesión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AF79565-ADFB-4D69-9DE3-6999459718F0}"/>
              </a:ext>
            </a:extLst>
          </p:cNvPr>
          <p:cNvSpPr/>
          <p:nvPr/>
        </p:nvSpPr>
        <p:spPr>
          <a:xfrm>
            <a:off x="6646575" y="6374952"/>
            <a:ext cx="1440000" cy="2971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Ticket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8FF9528B-FFFF-46CF-BB9C-1598D7801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765267"/>
              </p:ext>
            </p:extLst>
          </p:nvPr>
        </p:nvGraphicFramePr>
        <p:xfrm>
          <a:off x="265986" y="1123357"/>
          <a:ext cx="10049616" cy="4803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936">
                  <a:extLst>
                    <a:ext uri="{9D8B030D-6E8A-4147-A177-3AD203B41FA5}">
                      <a16:colId xmlns:a16="http://schemas.microsoft.com/office/drawing/2014/main" val="1465977615"/>
                    </a:ext>
                  </a:extLst>
                </a:gridCol>
                <a:gridCol w="1674936">
                  <a:extLst>
                    <a:ext uri="{9D8B030D-6E8A-4147-A177-3AD203B41FA5}">
                      <a16:colId xmlns:a16="http://schemas.microsoft.com/office/drawing/2014/main" val="357074767"/>
                    </a:ext>
                  </a:extLst>
                </a:gridCol>
                <a:gridCol w="1674936">
                  <a:extLst>
                    <a:ext uri="{9D8B030D-6E8A-4147-A177-3AD203B41FA5}">
                      <a16:colId xmlns:a16="http://schemas.microsoft.com/office/drawing/2014/main" val="3645394804"/>
                    </a:ext>
                  </a:extLst>
                </a:gridCol>
                <a:gridCol w="1674936">
                  <a:extLst>
                    <a:ext uri="{9D8B030D-6E8A-4147-A177-3AD203B41FA5}">
                      <a16:colId xmlns:a16="http://schemas.microsoft.com/office/drawing/2014/main" val="1947006412"/>
                    </a:ext>
                  </a:extLst>
                </a:gridCol>
                <a:gridCol w="1674936">
                  <a:extLst>
                    <a:ext uri="{9D8B030D-6E8A-4147-A177-3AD203B41FA5}">
                      <a16:colId xmlns:a16="http://schemas.microsoft.com/office/drawing/2014/main" val="564555734"/>
                    </a:ext>
                  </a:extLst>
                </a:gridCol>
                <a:gridCol w="1674936">
                  <a:extLst>
                    <a:ext uri="{9D8B030D-6E8A-4147-A177-3AD203B41FA5}">
                      <a16:colId xmlns:a16="http://schemas.microsoft.com/office/drawing/2014/main" val="4269626109"/>
                    </a:ext>
                  </a:extLst>
                </a:gridCol>
              </a:tblGrid>
              <a:tr h="414282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SKU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Producto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Cantidad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Precio Unitario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Descuento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Importe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2613606"/>
                  </a:ext>
                </a:extLst>
              </a:tr>
              <a:tr h="236733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053526"/>
                  </a:ext>
                </a:extLst>
              </a:tr>
              <a:tr h="236733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073782"/>
                  </a:ext>
                </a:extLst>
              </a:tr>
              <a:tr h="236733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61984"/>
                  </a:ext>
                </a:extLst>
              </a:tr>
              <a:tr h="236733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371459"/>
                  </a:ext>
                </a:extLst>
              </a:tr>
              <a:tr h="236733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174033"/>
                  </a:ext>
                </a:extLst>
              </a:tr>
              <a:tr h="236733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759288"/>
                  </a:ext>
                </a:extLst>
              </a:tr>
              <a:tr h="236733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281828"/>
                  </a:ext>
                </a:extLst>
              </a:tr>
              <a:tr h="236733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0902"/>
                  </a:ext>
                </a:extLst>
              </a:tr>
              <a:tr h="236733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42683"/>
                  </a:ext>
                </a:extLst>
              </a:tr>
              <a:tr h="236733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74669"/>
                  </a:ext>
                </a:extLst>
              </a:tr>
              <a:tr h="236733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856896"/>
                  </a:ext>
                </a:extLst>
              </a:tr>
              <a:tr h="236733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23325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7353C50C-4DB4-440B-93D3-25E7334C41F4}"/>
              </a:ext>
            </a:extLst>
          </p:cNvPr>
          <p:cNvSpPr/>
          <p:nvPr/>
        </p:nvSpPr>
        <p:spPr>
          <a:xfrm>
            <a:off x="10513818" y="3482529"/>
            <a:ext cx="1509180" cy="3255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AD6A9F-8C66-4745-9A61-507D01B62D1A}"/>
              </a:ext>
            </a:extLst>
          </p:cNvPr>
          <p:cNvSpPr txBox="1"/>
          <p:nvPr/>
        </p:nvSpPr>
        <p:spPr>
          <a:xfrm>
            <a:off x="10781165" y="5913287"/>
            <a:ext cx="974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TOTAL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94C7CF-206A-4001-B66C-B4F0D02B9F08}"/>
              </a:ext>
            </a:extLst>
          </p:cNvPr>
          <p:cNvSpPr/>
          <p:nvPr/>
        </p:nvSpPr>
        <p:spPr>
          <a:xfrm>
            <a:off x="10506690" y="1105872"/>
            <a:ext cx="1509180" cy="2214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CD0F75-0EB3-4265-BA34-188D7E6545E6}"/>
              </a:ext>
            </a:extLst>
          </p:cNvPr>
          <p:cNvSpPr/>
          <p:nvPr/>
        </p:nvSpPr>
        <p:spPr>
          <a:xfrm>
            <a:off x="10571903" y="6304715"/>
            <a:ext cx="1392765" cy="3719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ysClr val="windowText" lastClr="000000"/>
                </a:solidFill>
              </a:rPr>
              <a:t>$ 0.00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42FA11F-8271-4732-B802-2F2F033E07D3}"/>
              </a:ext>
            </a:extLst>
          </p:cNvPr>
          <p:cNvSpPr/>
          <p:nvPr/>
        </p:nvSpPr>
        <p:spPr>
          <a:xfrm>
            <a:off x="10580659" y="3537443"/>
            <a:ext cx="1392765" cy="3719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ysClr val="windowText" lastClr="000000"/>
                </a:solidFill>
              </a:rPr>
              <a:t>TICKET #1000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EBC162E-A598-4553-8A12-6AF30646AB7B}"/>
              </a:ext>
            </a:extLst>
          </p:cNvPr>
          <p:cNvSpPr/>
          <p:nvPr/>
        </p:nvSpPr>
        <p:spPr>
          <a:xfrm>
            <a:off x="10564898" y="1756379"/>
            <a:ext cx="1392765" cy="37199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ysClr val="windowText" lastClr="000000"/>
                </a:solidFill>
              </a:rPr>
              <a:t>Eliminar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BE56083-3CD3-4DF3-A52C-3ED490B9B151}"/>
              </a:ext>
            </a:extLst>
          </p:cNvPr>
          <p:cNvSpPr/>
          <p:nvPr/>
        </p:nvSpPr>
        <p:spPr>
          <a:xfrm>
            <a:off x="10564898" y="2868892"/>
            <a:ext cx="1392765" cy="37199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ysClr val="windowText" lastClr="000000"/>
                </a:solidFill>
              </a:rPr>
              <a:t>Cobrar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38DB82-6929-4E33-BF68-F9208B696BB0}"/>
              </a:ext>
            </a:extLst>
          </p:cNvPr>
          <p:cNvSpPr txBox="1"/>
          <p:nvPr/>
        </p:nvSpPr>
        <p:spPr>
          <a:xfrm>
            <a:off x="10367010" y="694493"/>
            <a:ext cx="584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Hora: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5995579-C0CC-4B49-B19B-EFB0F119A30E}"/>
              </a:ext>
            </a:extLst>
          </p:cNvPr>
          <p:cNvSpPr/>
          <p:nvPr/>
        </p:nvSpPr>
        <p:spPr>
          <a:xfrm>
            <a:off x="4519712" y="6374952"/>
            <a:ext cx="1440000" cy="2971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Inventario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B98104D-AA1B-47E4-B523-7BF7D9C6E064}"/>
              </a:ext>
            </a:extLst>
          </p:cNvPr>
          <p:cNvSpPr/>
          <p:nvPr/>
        </p:nvSpPr>
        <p:spPr>
          <a:xfrm>
            <a:off x="265986" y="6379533"/>
            <a:ext cx="1440000" cy="2971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Usuarios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43D7077-71C4-45F7-9D24-F49D146A3394}"/>
              </a:ext>
            </a:extLst>
          </p:cNvPr>
          <p:cNvSpPr/>
          <p:nvPr/>
        </p:nvSpPr>
        <p:spPr>
          <a:xfrm>
            <a:off x="10564898" y="1200123"/>
            <a:ext cx="1392765" cy="3719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ysClr val="windowText" lastClr="000000"/>
                </a:solidFill>
              </a:rPr>
              <a:t>Actualizar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F72329A-1059-40E6-A184-7038C2F362BE}"/>
              </a:ext>
            </a:extLst>
          </p:cNvPr>
          <p:cNvSpPr/>
          <p:nvPr/>
        </p:nvSpPr>
        <p:spPr>
          <a:xfrm>
            <a:off x="10564898" y="2312635"/>
            <a:ext cx="1392765" cy="37199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ysClr val="windowText" lastClr="000000"/>
                </a:solidFill>
              </a:rPr>
              <a:t>Cancelar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4FBD49-61F4-43C2-8840-86F4EC9663B5}"/>
              </a:ext>
            </a:extLst>
          </p:cNvPr>
          <p:cNvSpPr txBox="1"/>
          <p:nvPr/>
        </p:nvSpPr>
        <p:spPr>
          <a:xfrm>
            <a:off x="10787443" y="4498643"/>
            <a:ext cx="961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dirty="0"/>
              <a:t>Descuento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B78459D-A308-4F3E-BF32-B63A08E17916}"/>
              </a:ext>
            </a:extLst>
          </p:cNvPr>
          <p:cNvSpPr/>
          <p:nvPr/>
        </p:nvSpPr>
        <p:spPr>
          <a:xfrm>
            <a:off x="10580659" y="4760564"/>
            <a:ext cx="1392765" cy="3719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$ 0.00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059BEC-9521-4EE1-B8B1-921F67F03641}"/>
              </a:ext>
            </a:extLst>
          </p:cNvPr>
          <p:cNvSpPr txBox="1"/>
          <p:nvPr/>
        </p:nvSpPr>
        <p:spPr>
          <a:xfrm>
            <a:off x="11054439" y="5099385"/>
            <a:ext cx="427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dirty="0"/>
              <a:t>IVA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E399B778-46EB-4C04-A8ED-CB114222EF30}"/>
              </a:ext>
            </a:extLst>
          </p:cNvPr>
          <p:cNvSpPr/>
          <p:nvPr/>
        </p:nvSpPr>
        <p:spPr>
          <a:xfrm>
            <a:off x="10584469" y="5361305"/>
            <a:ext cx="1392765" cy="3719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$ 0.00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CFAED17-7B51-49C0-9889-21BCEA6D376D}"/>
              </a:ext>
            </a:extLst>
          </p:cNvPr>
          <p:cNvSpPr txBox="1"/>
          <p:nvPr/>
        </p:nvSpPr>
        <p:spPr>
          <a:xfrm>
            <a:off x="10882085" y="3866003"/>
            <a:ext cx="772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dirty="0"/>
              <a:t>Importe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2FC4364-F872-4C37-9C58-D88A8D149BA8}"/>
              </a:ext>
            </a:extLst>
          </p:cNvPr>
          <p:cNvSpPr/>
          <p:nvPr/>
        </p:nvSpPr>
        <p:spPr>
          <a:xfrm>
            <a:off x="10572026" y="4149189"/>
            <a:ext cx="1392765" cy="3719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$ 0.00</a:t>
            </a:r>
          </a:p>
        </p:txBody>
      </p:sp>
    </p:spTree>
    <p:extLst>
      <p:ext uri="{BB962C8B-B14F-4D97-AF65-F5344CB8AC3E}">
        <p14:creationId xmlns:p14="http://schemas.microsoft.com/office/powerpoint/2010/main" val="194119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F9E26D-2450-4F5B-82F7-B210350B3EF3}"/>
              </a:ext>
            </a:extLst>
          </p:cNvPr>
          <p:cNvSpPr/>
          <p:nvPr/>
        </p:nvSpPr>
        <p:spPr>
          <a:xfrm>
            <a:off x="3089999" y="1141023"/>
            <a:ext cx="5084806" cy="1868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 dirty="0">
              <a:latin typeface="Swis721 LtCn BT" panose="020B040602020203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948019-9BDA-4D43-98D8-970352591CEE}"/>
              </a:ext>
            </a:extLst>
          </p:cNvPr>
          <p:cNvCxnSpPr/>
          <p:nvPr/>
        </p:nvCxnSpPr>
        <p:spPr>
          <a:xfrm>
            <a:off x="3091630" y="1252641"/>
            <a:ext cx="5084806" cy="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89BE511-07C0-42E8-8EF6-459F748A43DD}"/>
              </a:ext>
            </a:extLst>
          </p:cNvPr>
          <p:cNvSpPr txBox="1"/>
          <p:nvPr/>
        </p:nvSpPr>
        <p:spPr>
          <a:xfrm>
            <a:off x="5060771" y="1479620"/>
            <a:ext cx="1143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dirty="0">
                <a:latin typeface="Swis721 LtCn BT" panose="020B0406020202030204" pitchFamily="34" charset="0"/>
              </a:rPr>
              <a:t>Usuarios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EB07D97-236F-43AD-99B4-BB037C355328}"/>
              </a:ext>
            </a:extLst>
          </p:cNvPr>
          <p:cNvSpPr/>
          <p:nvPr/>
        </p:nvSpPr>
        <p:spPr>
          <a:xfrm>
            <a:off x="5008545" y="2148777"/>
            <a:ext cx="1392765" cy="54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ysClr val="windowText" lastClr="000000"/>
                </a:solidFill>
              </a:rPr>
              <a:t>Administrar</a:t>
            </a:r>
          </a:p>
          <a:p>
            <a:pPr algn="ctr"/>
            <a:r>
              <a:rPr lang="es-MX" sz="1600" b="1" dirty="0">
                <a:solidFill>
                  <a:sysClr val="windowText" lastClr="000000"/>
                </a:solidFill>
              </a:rPr>
              <a:t>Usuarios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687DCEF-8269-4385-88DD-F4EED54C0D25}"/>
              </a:ext>
            </a:extLst>
          </p:cNvPr>
          <p:cNvSpPr/>
          <p:nvPr/>
        </p:nvSpPr>
        <p:spPr>
          <a:xfrm>
            <a:off x="3216226" y="2154919"/>
            <a:ext cx="1392765" cy="54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ysClr val="windowText" lastClr="000000"/>
                </a:solidFill>
              </a:rPr>
              <a:t>Cambiar</a:t>
            </a:r>
          </a:p>
          <a:p>
            <a:pPr algn="ctr"/>
            <a:r>
              <a:rPr lang="es-MX" sz="1600" b="1" dirty="0">
                <a:solidFill>
                  <a:sysClr val="windowText" lastClr="000000"/>
                </a:solidFill>
              </a:rPr>
              <a:t>Usuario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CBB0484-9374-4617-B240-62028F81F7D5}"/>
              </a:ext>
            </a:extLst>
          </p:cNvPr>
          <p:cNvSpPr/>
          <p:nvPr/>
        </p:nvSpPr>
        <p:spPr>
          <a:xfrm>
            <a:off x="6693516" y="2148777"/>
            <a:ext cx="1392765" cy="54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ysClr val="windowText" lastClr="000000"/>
                </a:solidFill>
              </a:rPr>
              <a:t>Cancelar</a:t>
            </a:r>
          </a:p>
        </p:txBody>
      </p:sp>
    </p:spTree>
    <p:extLst>
      <p:ext uri="{BB962C8B-B14F-4D97-AF65-F5344CB8AC3E}">
        <p14:creationId xmlns:p14="http://schemas.microsoft.com/office/powerpoint/2010/main" val="108211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14E553E-09EB-4A5C-AFD2-CDB1D7522E20}"/>
              </a:ext>
            </a:extLst>
          </p:cNvPr>
          <p:cNvGrpSpPr/>
          <p:nvPr/>
        </p:nvGrpSpPr>
        <p:grpSpPr>
          <a:xfrm>
            <a:off x="375830" y="311682"/>
            <a:ext cx="5720170" cy="6408095"/>
            <a:chOff x="144780" y="70973"/>
            <a:chExt cx="11883810" cy="665226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DF9E26D-2450-4F5B-82F7-B210350B3EF3}"/>
                </a:ext>
              </a:extLst>
            </p:cNvPr>
            <p:cNvSpPr/>
            <p:nvPr/>
          </p:nvSpPr>
          <p:spPr>
            <a:xfrm>
              <a:off x="144780" y="70973"/>
              <a:ext cx="11880000" cy="66522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>
                <a:latin typeface="Swis721 LtCn BT" panose="020B0406020202030204" pitchFamily="34" charset="0"/>
              </a:endParaRP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C948019-9BDA-4D43-98D8-970352591CEE}"/>
                </a:ext>
              </a:extLst>
            </p:cNvPr>
            <p:cNvCxnSpPr/>
            <p:nvPr/>
          </p:nvCxnSpPr>
          <p:spPr>
            <a:xfrm>
              <a:off x="148591" y="468278"/>
              <a:ext cx="11879999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97FCDEFA-9C44-4A45-B8D6-DCA876BD8505}"/>
              </a:ext>
            </a:extLst>
          </p:cNvPr>
          <p:cNvSpPr/>
          <p:nvPr/>
        </p:nvSpPr>
        <p:spPr>
          <a:xfrm>
            <a:off x="492088" y="3263729"/>
            <a:ext cx="4862258" cy="2854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A8CC8E-F668-44D6-ADFE-A68A6F137864}"/>
              </a:ext>
            </a:extLst>
          </p:cNvPr>
          <p:cNvSpPr txBox="1"/>
          <p:nvPr/>
        </p:nvSpPr>
        <p:spPr>
          <a:xfrm>
            <a:off x="3850100" y="58423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Usuario: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91FE3-F05C-4CB7-B99A-2360E3CA1E43}"/>
              </a:ext>
            </a:extLst>
          </p:cNvPr>
          <p:cNvSpPr txBox="1"/>
          <p:nvPr/>
        </p:nvSpPr>
        <p:spPr>
          <a:xfrm>
            <a:off x="3850100" y="782894"/>
            <a:ext cx="658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Fecha: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9BE511-07C0-42E8-8EF6-459F748A43DD}"/>
              </a:ext>
            </a:extLst>
          </p:cNvPr>
          <p:cNvSpPr txBox="1"/>
          <p:nvPr/>
        </p:nvSpPr>
        <p:spPr>
          <a:xfrm>
            <a:off x="1210610" y="650279"/>
            <a:ext cx="220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dirty="0">
                <a:latin typeface="Swis721 LtCn BT" panose="020B0406020202030204" pitchFamily="34" charset="0"/>
              </a:rPr>
              <a:t>Agregar Productos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5235F-F831-45F1-A252-BCB41862D7B7}"/>
              </a:ext>
            </a:extLst>
          </p:cNvPr>
          <p:cNvSpPr txBox="1"/>
          <p:nvPr/>
        </p:nvSpPr>
        <p:spPr>
          <a:xfrm>
            <a:off x="3850100" y="981550"/>
            <a:ext cx="584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Hora: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AED84E-6882-45C8-A397-5A611509E02D}"/>
              </a:ext>
            </a:extLst>
          </p:cNvPr>
          <p:cNvSpPr/>
          <p:nvPr/>
        </p:nvSpPr>
        <p:spPr>
          <a:xfrm>
            <a:off x="502057" y="1406279"/>
            <a:ext cx="4852289" cy="1678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91A239-7500-4CFB-80EE-489E40835F6E}"/>
              </a:ext>
            </a:extLst>
          </p:cNvPr>
          <p:cNvSpPr txBox="1"/>
          <p:nvPr/>
        </p:nvSpPr>
        <p:spPr>
          <a:xfrm>
            <a:off x="502057" y="1522125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SKU: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F158A-D0AE-44A8-ACC8-85927C6E295F}"/>
              </a:ext>
            </a:extLst>
          </p:cNvPr>
          <p:cNvSpPr txBox="1"/>
          <p:nvPr/>
        </p:nvSpPr>
        <p:spPr>
          <a:xfrm>
            <a:off x="502057" y="3564246"/>
            <a:ext cx="1065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PRODUCTO: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2AD08B-4811-4E60-8EFD-8AE016CC82AE}"/>
              </a:ext>
            </a:extLst>
          </p:cNvPr>
          <p:cNvSpPr txBox="1"/>
          <p:nvPr/>
        </p:nvSpPr>
        <p:spPr>
          <a:xfrm>
            <a:off x="502057" y="5110940"/>
            <a:ext cx="769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PRECIO: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246244-1D38-46BA-BDFA-6B6D961BD534}"/>
              </a:ext>
            </a:extLst>
          </p:cNvPr>
          <p:cNvSpPr/>
          <p:nvPr/>
        </p:nvSpPr>
        <p:spPr>
          <a:xfrm>
            <a:off x="1591495" y="1481961"/>
            <a:ext cx="1466852" cy="388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XD001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0D450A-0916-4AEB-AA6F-3B6215030EDD}"/>
              </a:ext>
            </a:extLst>
          </p:cNvPr>
          <p:cNvSpPr/>
          <p:nvPr/>
        </p:nvSpPr>
        <p:spPr>
          <a:xfrm>
            <a:off x="1591495" y="3332133"/>
            <a:ext cx="3688981" cy="772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Descripción y características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8A9783-BF68-4C23-AA41-FE622E910BE4}"/>
              </a:ext>
            </a:extLst>
          </p:cNvPr>
          <p:cNvSpPr/>
          <p:nvPr/>
        </p:nvSpPr>
        <p:spPr>
          <a:xfrm>
            <a:off x="1591495" y="5070784"/>
            <a:ext cx="1466852" cy="388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$ 1,650.00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EB07D97-236F-43AD-99B4-BB037C355328}"/>
              </a:ext>
            </a:extLst>
          </p:cNvPr>
          <p:cNvSpPr/>
          <p:nvPr/>
        </p:nvSpPr>
        <p:spPr>
          <a:xfrm>
            <a:off x="833429" y="6227391"/>
            <a:ext cx="1392765" cy="3719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ysClr val="windowText" lastClr="000000"/>
                </a:solidFill>
              </a:rPr>
              <a:t>Agregar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687DCEF-8269-4385-88DD-F4EED54C0D25}"/>
              </a:ext>
            </a:extLst>
          </p:cNvPr>
          <p:cNvSpPr/>
          <p:nvPr/>
        </p:nvSpPr>
        <p:spPr>
          <a:xfrm>
            <a:off x="3811846" y="1490008"/>
            <a:ext cx="1392765" cy="3719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ysClr val="windowText" lastClr="000000"/>
                </a:solidFill>
              </a:rPr>
              <a:t>Buscar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CBB0484-9374-4617-B240-62028F81F7D5}"/>
              </a:ext>
            </a:extLst>
          </p:cNvPr>
          <p:cNvSpPr/>
          <p:nvPr/>
        </p:nvSpPr>
        <p:spPr>
          <a:xfrm>
            <a:off x="3652904" y="6250959"/>
            <a:ext cx="1392765" cy="37199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ysClr val="windowText" lastClr="000000"/>
                </a:solidFill>
              </a:rPr>
              <a:t>Cancelar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8FF86E-A4FD-44C7-9710-D877E0320748}"/>
              </a:ext>
            </a:extLst>
          </p:cNvPr>
          <p:cNvSpPr txBox="1"/>
          <p:nvPr/>
        </p:nvSpPr>
        <p:spPr>
          <a:xfrm>
            <a:off x="490457" y="4198970"/>
            <a:ext cx="1072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CATEGORIA: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8475D1-865F-45B8-A24F-5A0F16DEF1E2}"/>
              </a:ext>
            </a:extLst>
          </p:cNvPr>
          <p:cNvSpPr/>
          <p:nvPr/>
        </p:nvSpPr>
        <p:spPr>
          <a:xfrm>
            <a:off x="1591495" y="4158814"/>
            <a:ext cx="3688980" cy="388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Tarjeta Madre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CF321A-BB16-4D6A-9E2F-B44ED587209D}"/>
              </a:ext>
            </a:extLst>
          </p:cNvPr>
          <p:cNvSpPr txBox="1"/>
          <p:nvPr/>
        </p:nvSpPr>
        <p:spPr>
          <a:xfrm>
            <a:off x="502057" y="5591954"/>
            <a:ext cx="1128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DESCUENTO: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110988-5A26-4644-9227-F4629FC5518D}"/>
              </a:ext>
            </a:extLst>
          </p:cNvPr>
          <p:cNvSpPr/>
          <p:nvPr/>
        </p:nvSpPr>
        <p:spPr>
          <a:xfrm>
            <a:off x="1591495" y="5551798"/>
            <a:ext cx="1466852" cy="388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10 %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4F2A41-D859-4936-94D0-026375E97CAD}"/>
              </a:ext>
            </a:extLst>
          </p:cNvPr>
          <p:cNvSpPr/>
          <p:nvPr/>
        </p:nvSpPr>
        <p:spPr>
          <a:xfrm>
            <a:off x="4845579" y="4158815"/>
            <a:ext cx="434896" cy="388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2A7F0768-9966-40D3-9F0D-16040DEED613}"/>
              </a:ext>
            </a:extLst>
          </p:cNvPr>
          <p:cNvSpPr/>
          <p:nvPr/>
        </p:nvSpPr>
        <p:spPr>
          <a:xfrm flipV="1">
            <a:off x="4949129" y="4266190"/>
            <a:ext cx="249865" cy="2154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99176F-8BF8-41F9-85CD-7BF9BAFC7D79}"/>
              </a:ext>
            </a:extLst>
          </p:cNvPr>
          <p:cNvSpPr txBox="1"/>
          <p:nvPr/>
        </p:nvSpPr>
        <p:spPr>
          <a:xfrm>
            <a:off x="502057" y="4656254"/>
            <a:ext cx="1138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INVENTARIO: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C1C541C-CB6F-4A4D-9979-75990DCD9641}"/>
              </a:ext>
            </a:extLst>
          </p:cNvPr>
          <p:cNvSpPr/>
          <p:nvPr/>
        </p:nvSpPr>
        <p:spPr>
          <a:xfrm>
            <a:off x="1591495" y="4616098"/>
            <a:ext cx="1466852" cy="388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182BC0-7D38-46AC-942A-9F3915BAD350}"/>
              </a:ext>
            </a:extLst>
          </p:cNvPr>
          <p:cNvSpPr txBox="1"/>
          <p:nvPr/>
        </p:nvSpPr>
        <p:spPr>
          <a:xfrm>
            <a:off x="486091" y="2519705"/>
            <a:ext cx="1065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PRODUCTO: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207FFF-6593-4E2E-845C-A9901FCF278C}"/>
              </a:ext>
            </a:extLst>
          </p:cNvPr>
          <p:cNvSpPr/>
          <p:nvPr/>
        </p:nvSpPr>
        <p:spPr>
          <a:xfrm>
            <a:off x="1587129" y="2479549"/>
            <a:ext cx="3688980" cy="388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err="1">
                <a:solidFill>
                  <a:schemeClr val="bg1">
                    <a:lumMod val="65000"/>
                  </a:schemeClr>
                </a:solidFill>
              </a:rPr>
              <a:t>Descripcion</a:t>
            </a:r>
            <a:endParaRPr lang="es-MX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5764C3-0BB1-40E3-B6DA-7F8C581C47DF}"/>
              </a:ext>
            </a:extLst>
          </p:cNvPr>
          <p:cNvSpPr/>
          <p:nvPr/>
        </p:nvSpPr>
        <p:spPr>
          <a:xfrm>
            <a:off x="4841213" y="2479550"/>
            <a:ext cx="434896" cy="388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9F1CC1C9-F50F-4B4D-9D87-342F3768E74D}"/>
              </a:ext>
            </a:extLst>
          </p:cNvPr>
          <p:cNvSpPr/>
          <p:nvPr/>
        </p:nvSpPr>
        <p:spPr>
          <a:xfrm flipV="1">
            <a:off x="4944763" y="2586925"/>
            <a:ext cx="249865" cy="2154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9775CB8-4C1C-4D80-9207-CD45B22604DF}"/>
              </a:ext>
            </a:extLst>
          </p:cNvPr>
          <p:cNvSpPr txBox="1"/>
          <p:nvPr/>
        </p:nvSpPr>
        <p:spPr>
          <a:xfrm>
            <a:off x="480606" y="2000827"/>
            <a:ext cx="1072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CATEGORIA: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70AEC2-5A6D-48AF-AB6F-A354AEE9DB06}"/>
              </a:ext>
            </a:extLst>
          </p:cNvPr>
          <p:cNvSpPr/>
          <p:nvPr/>
        </p:nvSpPr>
        <p:spPr>
          <a:xfrm>
            <a:off x="1581644" y="1960671"/>
            <a:ext cx="3688980" cy="388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Tarjeta Madre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E003DBD-1DA5-4D4C-8B22-05022A0977A9}"/>
              </a:ext>
            </a:extLst>
          </p:cNvPr>
          <p:cNvSpPr/>
          <p:nvPr/>
        </p:nvSpPr>
        <p:spPr>
          <a:xfrm>
            <a:off x="4835728" y="1960672"/>
            <a:ext cx="434896" cy="388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DE2A4E32-D92C-493B-81E3-BE4727D93688}"/>
              </a:ext>
            </a:extLst>
          </p:cNvPr>
          <p:cNvSpPr/>
          <p:nvPr/>
        </p:nvSpPr>
        <p:spPr>
          <a:xfrm flipV="1">
            <a:off x="4939278" y="2068047"/>
            <a:ext cx="249865" cy="2154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405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14E553E-09EB-4A5C-AFD2-CDB1D7522E20}"/>
              </a:ext>
            </a:extLst>
          </p:cNvPr>
          <p:cNvGrpSpPr/>
          <p:nvPr/>
        </p:nvGrpSpPr>
        <p:grpSpPr>
          <a:xfrm>
            <a:off x="3089999" y="1141023"/>
            <a:ext cx="5086437" cy="3016307"/>
            <a:chOff x="144780" y="70973"/>
            <a:chExt cx="11883810" cy="665226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DF9E26D-2450-4F5B-82F7-B210350B3EF3}"/>
                </a:ext>
              </a:extLst>
            </p:cNvPr>
            <p:cNvSpPr/>
            <p:nvPr/>
          </p:nvSpPr>
          <p:spPr>
            <a:xfrm>
              <a:off x="144780" y="70973"/>
              <a:ext cx="11880000" cy="66522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>
                <a:latin typeface="Swis721 LtCn BT" panose="020B0406020202030204" pitchFamily="34" charset="0"/>
              </a:endParaRP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C948019-9BDA-4D43-98D8-970352591CEE}"/>
                </a:ext>
              </a:extLst>
            </p:cNvPr>
            <p:cNvCxnSpPr/>
            <p:nvPr/>
          </p:nvCxnSpPr>
          <p:spPr>
            <a:xfrm>
              <a:off x="148591" y="468278"/>
              <a:ext cx="11879999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FA8CC8E-F668-44D6-ADFE-A68A6F137864}"/>
              </a:ext>
            </a:extLst>
          </p:cNvPr>
          <p:cNvSpPr txBox="1"/>
          <p:nvPr/>
        </p:nvSpPr>
        <p:spPr>
          <a:xfrm>
            <a:off x="6564269" y="1371047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Usuario: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91FE3-F05C-4CB7-B99A-2360E3CA1E43}"/>
              </a:ext>
            </a:extLst>
          </p:cNvPr>
          <p:cNvSpPr txBox="1"/>
          <p:nvPr/>
        </p:nvSpPr>
        <p:spPr>
          <a:xfrm>
            <a:off x="6564269" y="1569703"/>
            <a:ext cx="658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Fecha: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9BE511-07C0-42E8-8EF6-459F748A43DD}"/>
              </a:ext>
            </a:extLst>
          </p:cNvPr>
          <p:cNvSpPr txBox="1"/>
          <p:nvPr/>
        </p:nvSpPr>
        <p:spPr>
          <a:xfrm>
            <a:off x="4041345" y="1479620"/>
            <a:ext cx="1970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dirty="0">
                <a:latin typeface="Swis721 LtCn BT" panose="020B0406020202030204" pitchFamily="34" charset="0"/>
              </a:rPr>
              <a:t>Cobro de Ventas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5235F-F831-45F1-A252-BCB41862D7B7}"/>
              </a:ext>
            </a:extLst>
          </p:cNvPr>
          <p:cNvSpPr txBox="1"/>
          <p:nvPr/>
        </p:nvSpPr>
        <p:spPr>
          <a:xfrm>
            <a:off x="6564269" y="1768359"/>
            <a:ext cx="584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Hora: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B80AD3-FA88-448D-9333-401C30A81EEF}"/>
              </a:ext>
            </a:extLst>
          </p:cNvPr>
          <p:cNvSpPr/>
          <p:nvPr/>
        </p:nvSpPr>
        <p:spPr>
          <a:xfrm>
            <a:off x="3216226" y="2076136"/>
            <a:ext cx="4852289" cy="454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C295E0-E7F8-4453-9136-7483A9B876B7}"/>
              </a:ext>
            </a:extLst>
          </p:cNvPr>
          <p:cNvGrpSpPr/>
          <p:nvPr/>
        </p:nvGrpSpPr>
        <p:grpSpPr>
          <a:xfrm>
            <a:off x="3292951" y="2149450"/>
            <a:ext cx="928616" cy="307777"/>
            <a:chOff x="1240022" y="2270870"/>
            <a:chExt cx="928616" cy="30777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68440D1-C929-401C-9F12-DE49845F922A}"/>
                </a:ext>
              </a:extLst>
            </p:cNvPr>
            <p:cNvSpPr/>
            <p:nvPr/>
          </p:nvSpPr>
          <p:spPr>
            <a:xfrm>
              <a:off x="1240022" y="2340235"/>
              <a:ext cx="169049" cy="1690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3851005-2193-40F0-AEC1-7D42A3104ADB}"/>
                </a:ext>
              </a:extLst>
            </p:cNvPr>
            <p:cNvSpPr txBox="1"/>
            <p:nvPr/>
          </p:nvSpPr>
          <p:spPr>
            <a:xfrm>
              <a:off x="1409071" y="2270870"/>
              <a:ext cx="759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/>
                <a:t>Efectivo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2D959C-F8B1-4AD2-A96B-D3B05363FCCE}"/>
              </a:ext>
            </a:extLst>
          </p:cNvPr>
          <p:cNvGrpSpPr/>
          <p:nvPr/>
        </p:nvGrpSpPr>
        <p:grpSpPr>
          <a:xfrm>
            <a:off x="4609668" y="2149450"/>
            <a:ext cx="1384766" cy="307777"/>
            <a:chOff x="1240022" y="2270870"/>
            <a:chExt cx="1384766" cy="30777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3B3C44F-6DCB-41B2-B1D1-EB0BC5245105}"/>
                </a:ext>
              </a:extLst>
            </p:cNvPr>
            <p:cNvSpPr/>
            <p:nvPr/>
          </p:nvSpPr>
          <p:spPr>
            <a:xfrm>
              <a:off x="1240022" y="2340235"/>
              <a:ext cx="169049" cy="1690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8BAFFA6-72F0-4C7C-96B5-E0BA095917FD}"/>
                </a:ext>
              </a:extLst>
            </p:cNvPr>
            <p:cNvSpPr txBox="1"/>
            <p:nvPr/>
          </p:nvSpPr>
          <p:spPr>
            <a:xfrm>
              <a:off x="1409071" y="2270870"/>
              <a:ext cx="121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/>
                <a:t>Tarjeta Debito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8F8F2D5-B7D1-4388-B516-A5A11B92FCE3}"/>
              </a:ext>
            </a:extLst>
          </p:cNvPr>
          <p:cNvGrpSpPr/>
          <p:nvPr/>
        </p:nvGrpSpPr>
        <p:grpSpPr>
          <a:xfrm>
            <a:off x="6382536" y="2149450"/>
            <a:ext cx="1430485" cy="307777"/>
            <a:chOff x="1240022" y="2270870"/>
            <a:chExt cx="1430485" cy="30777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2448112-3D1A-4577-9A21-61CBB4577222}"/>
                </a:ext>
              </a:extLst>
            </p:cNvPr>
            <p:cNvSpPr/>
            <p:nvPr/>
          </p:nvSpPr>
          <p:spPr>
            <a:xfrm>
              <a:off x="1240022" y="2340235"/>
              <a:ext cx="169049" cy="1690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3FA11A9-2CF1-4C64-B2E2-74F381DE586A}"/>
                </a:ext>
              </a:extLst>
            </p:cNvPr>
            <p:cNvSpPr txBox="1"/>
            <p:nvPr/>
          </p:nvSpPr>
          <p:spPr>
            <a:xfrm>
              <a:off x="1409071" y="2270870"/>
              <a:ext cx="1261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/>
                <a:t>Tarjeta Crédito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EFAED84E-6882-45C8-A397-5A611509E02D}"/>
              </a:ext>
            </a:extLst>
          </p:cNvPr>
          <p:cNvSpPr/>
          <p:nvPr/>
        </p:nvSpPr>
        <p:spPr>
          <a:xfrm>
            <a:off x="3216226" y="2643029"/>
            <a:ext cx="4852289" cy="1418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91A239-7500-4CFB-80EE-489E40835F6E}"/>
              </a:ext>
            </a:extLst>
          </p:cNvPr>
          <p:cNvSpPr txBox="1"/>
          <p:nvPr/>
        </p:nvSpPr>
        <p:spPr>
          <a:xfrm>
            <a:off x="3216226" y="2758875"/>
            <a:ext cx="683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TOTAL: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F158A-D0AE-44A8-ACC8-85927C6E295F}"/>
              </a:ext>
            </a:extLst>
          </p:cNvPr>
          <p:cNvSpPr txBox="1"/>
          <p:nvPr/>
        </p:nvSpPr>
        <p:spPr>
          <a:xfrm>
            <a:off x="3216226" y="3201155"/>
            <a:ext cx="647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PAGO: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2AD08B-4811-4E60-8EFD-8AE016CC82AE}"/>
              </a:ext>
            </a:extLst>
          </p:cNvPr>
          <p:cNvSpPr txBox="1"/>
          <p:nvPr/>
        </p:nvSpPr>
        <p:spPr>
          <a:xfrm>
            <a:off x="3216226" y="3652282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CAMBIO: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246244-1D38-46BA-BDFA-6B6D961BD534}"/>
              </a:ext>
            </a:extLst>
          </p:cNvPr>
          <p:cNvSpPr/>
          <p:nvPr/>
        </p:nvSpPr>
        <p:spPr>
          <a:xfrm>
            <a:off x="4221567" y="2718711"/>
            <a:ext cx="1466852" cy="388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$ 0.00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0D450A-0916-4AEB-AA6F-3B6215030EDD}"/>
              </a:ext>
            </a:extLst>
          </p:cNvPr>
          <p:cNvSpPr/>
          <p:nvPr/>
        </p:nvSpPr>
        <p:spPr>
          <a:xfrm>
            <a:off x="4221567" y="3160999"/>
            <a:ext cx="1466852" cy="388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$ 0.00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8A9783-BF68-4C23-AA41-FE622E910BE4}"/>
              </a:ext>
            </a:extLst>
          </p:cNvPr>
          <p:cNvSpPr/>
          <p:nvPr/>
        </p:nvSpPr>
        <p:spPr>
          <a:xfrm>
            <a:off x="4221567" y="3612126"/>
            <a:ext cx="1466852" cy="388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$ 0.00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EB07D97-236F-43AD-99B4-BB037C355328}"/>
              </a:ext>
            </a:extLst>
          </p:cNvPr>
          <p:cNvSpPr/>
          <p:nvPr/>
        </p:nvSpPr>
        <p:spPr>
          <a:xfrm>
            <a:off x="6526015" y="3166332"/>
            <a:ext cx="1392765" cy="3719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ysClr val="windowText" lastClr="000000"/>
                </a:solidFill>
              </a:rPr>
              <a:t>Regresar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687DCEF-8269-4385-88DD-F4EED54C0D25}"/>
              </a:ext>
            </a:extLst>
          </p:cNvPr>
          <p:cNvSpPr/>
          <p:nvPr/>
        </p:nvSpPr>
        <p:spPr>
          <a:xfrm>
            <a:off x="6526015" y="2726758"/>
            <a:ext cx="1392765" cy="37199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ysClr val="windowText" lastClr="000000"/>
                </a:solidFill>
              </a:rPr>
              <a:t>Cobrar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CBB0484-9374-4617-B240-62028F81F7D5}"/>
              </a:ext>
            </a:extLst>
          </p:cNvPr>
          <p:cNvSpPr/>
          <p:nvPr/>
        </p:nvSpPr>
        <p:spPr>
          <a:xfrm>
            <a:off x="6526015" y="3614252"/>
            <a:ext cx="1392765" cy="37199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ysClr val="windowText" lastClr="000000"/>
                </a:solidFill>
              </a:rPr>
              <a:t>Cancelar</a:t>
            </a:r>
          </a:p>
        </p:txBody>
      </p:sp>
    </p:spTree>
    <p:extLst>
      <p:ext uri="{BB962C8B-B14F-4D97-AF65-F5344CB8AC3E}">
        <p14:creationId xmlns:p14="http://schemas.microsoft.com/office/powerpoint/2010/main" val="1451276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14E553E-09EB-4A5C-AFD2-CDB1D7522E20}"/>
              </a:ext>
            </a:extLst>
          </p:cNvPr>
          <p:cNvGrpSpPr/>
          <p:nvPr/>
        </p:nvGrpSpPr>
        <p:grpSpPr>
          <a:xfrm>
            <a:off x="3089999" y="1141023"/>
            <a:ext cx="5086437" cy="2516577"/>
            <a:chOff x="144780" y="70973"/>
            <a:chExt cx="11883810" cy="665226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DF9E26D-2450-4F5B-82F7-B210350B3EF3}"/>
                </a:ext>
              </a:extLst>
            </p:cNvPr>
            <p:cNvSpPr/>
            <p:nvPr/>
          </p:nvSpPr>
          <p:spPr>
            <a:xfrm>
              <a:off x="144780" y="70973"/>
              <a:ext cx="11880000" cy="66522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>
                <a:latin typeface="Swis721 LtCn BT" panose="020B0406020202030204" pitchFamily="34" charset="0"/>
              </a:endParaRP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C948019-9BDA-4D43-98D8-970352591CEE}"/>
                </a:ext>
              </a:extLst>
            </p:cNvPr>
            <p:cNvCxnSpPr/>
            <p:nvPr/>
          </p:nvCxnSpPr>
          <p:spPr>
            <a:xfrm>
              <a:off x="148591" y="468278"/>
              <a:ext cx="11879999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FA8CC8E-F668-44D6-ADFE-A68A6F137864}"/>
              </a:ext>
            </a:extLst>
          </p:cNvPr>
          <p:cNvSpPr txBox="1"/>
          <p:nvPr/>
        </p:nvSpPr>
        <p:spPr>
          <a:xfrm>
            <a:off x="6564269" y="1371047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Usuario: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91FE3-F05C-4CB7-B99A-2360E3CA1E43}"/>
              </a:ext>
            </a:extLst>
          </p:cNvPr>
          <p:cNvSpPr txBox="1"/>
          <p:nvPr/>
        </p:nvSpPr>
        <p:spPr>
          <a:xfrm>
            <a:off x="6564269" y="1569703"/>
            <a:ext cx="658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Fecha: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9BE511-07C0-42E8-8EF6-459F748A43DD}"/>
              </a:ext>
            </a:extLst>
          </p:cNvPr>
          <p:cNvSpPr txBox="1"/>
          <p:nvPr/>
        </p:nvSpPr>
        <p:spPr>
          <a:xfrm>
            <a:off x="4575755" y="1479620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dirty="0">
                <a:latin typeface="Swis721 LtCn BT" panose="020B0406020202030204" pitchFamily="34" charset="0"/>
              </a:rPr>
              <a:t>Cupón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5235F-F831-45F1-A252-BCB41862D7B7}"/>
              </a:ext>
            </a:extLst>
          </p:cNvPr>
          <p:cNvSpPr txBox="1"/>
          <p:nvPr/>
        </p:nvSpPr>
        <p:spPr>
          <a:xfrm>
            <a:off x="6564269" y="1768359"/>
            <a:ext cx="584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Hora: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AED84E-6882-45C8-A397-5A611509E02D}"/>
              </a:ext>
            </a:extLst>
          </p:cNvPr>
          <p:cNvSpPr/>
          <p:nvPr/>
        </p:nvSpPr>
        <p:spPr>
          <a:xfrm>
            <a:off x="3206257" y="2264736"/>
            <a:ext cx="4852289" cy="1250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91A239-7500-4CFB-80EE-489E40835F6E}"/>
              </a:ext>
            </a:extLst>
          </p:cNvPr>
          <p:cNvSpPr txBox="1"/>
          <p:nvPr/>
        </p:nvSpPr>
        <p:spPr>
          <a:xfrm>
            <a:off x="4003045" y="2518455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CÓDIGO: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246244-1D38-46BA-BDFA-6B6D961BD534}"/>
              </a:ext>
            </a:extLst>
          </p:cNvPr>
          <p:cNvSpPr/>
          <p:nvPr/>
        </p:nvSpPr>
        <p:spPr>
          <a:xfrm>
            <a:off x="5210408" y="2478299"/>
            <a:ext cx="2113058" cy="388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XDF150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EB07D97-236F-43AD-99B4-BB037C355328}"/>
              </a:ext>
            </a:extLst>
          </p:cNvPr>
          <p:cNvSpPr/>
          <p:nvPr/>
        </p:nvSpPr>
        <p:spPr>
          <a:xfrm>
            <a:off x="4939871" y="3061357"/>
            <a:ext cx="1392765" cy="3719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ysClr val="windowText" lastClr="000000"/>
                </a:solidFill>
              </a:rPr>
              <a:t>Regresar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687DCEF-8269-4385-88DD-F4EED54C0D25}"/>
              </a:ext>
            </a:extLst>
          </p:cNvPr>
          <p:cNvSpPr/>
          <p:nvPr/>
        </p:nvSpPr>
        <p:spPr>
          <a:xfrm>
            <a:off x="3353726" y="3061357"/>
            <a:ext cx="1392765" cy="37199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ysClr val="windowText" lastClr="000000"/>
                </a:solidFill>
              </a:rPr>
              <a:t>Aplicar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CBB0484-9374-4617-B240-62028F81F7D5}"/>
              </a:ext>
            </a:extLst>
          </p:cNvPr>
          <p:cNvSpPr/>
          <p:nvPr/>
        </p:nvSpPr>
        <p:spPr>
          <a:xfrm>
            <a:off x="6526015" y="3061357"/>
            <a:ext cx="1392765" cy="37199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ysClr val="windowText" lastClr="000000"/>
                </a:solidFill>
              </a:rPr>
              <a:t>Cancelar</a:t>
            </a:r>
          </a:p>
        </p:txBody>
      </p:sp>
    </p:spTree>
    <p:extLst>
      <p:ext uri="{BB962C8B-B14F-4D97-AF65-F5344CB8AC3E}">
        <p14:creationId xmlns:p14="http://schemas.microsoft.com/office/powerpoint/2010/main" val="277494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14E553E-09EB-4A5C-AFD2-CDB1D7522E20}"/>
              </a:ext>
            </a:extLst>
          </p:cNvPr>
          <p:cNvGrpSpPr/>
          <p:nvPr/>
        </p:nvGrpSpPr>
        <p:grpSpPr>
          <a:xfrm>
            <a:off x="3089999" y="311682"/>
            <a:ext cx="5086437" cy="6408095"/>
            <a:chOff x="144780" y="70973"/>
            <a:chExt cx="11883810" cy="665226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DF9E26D-2450-4F5B-82F7-B210350B3EF3}"/>
                </a:ext>
              </a:extLst>
            </p:cNvPr>
            <p:cNvSpPr/>
            <p:nvPr/>
          </p:nvSpPr>
          <p:spPr>
            <a:xfrm>
              <a:off x="144780" y="70973"/>
              <a:ext cx="11880000" cy="66522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>
                <a:latin typeface="Swis721 LtCn BT" panose="020B0406020202030204" pitchFamily="34" charset="0"/>
              </a:endParaRP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C948019-9BDA-4D43-98D8-970352591CEE}"/>
                </a:ext>
              </a:extLst>
            </p:cNvPr>
            <p:cNvCxnSpPr/>
            <p:nvPr/>
          </p:nvCxnSpPr>
          <p:spPr>
            <a:xfrm>
              <a:off x="148591" y="468278"/>
              <a:ext cx="11879999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97FCDEFA-9C44-4A45-B8D6-DCA876BD8505}"/>
              </a:ext>
            </a:extLst>
          </p:cNvPr>
          <p:cNvSpPr/>
          <p:nvPr/>
        </p:nvSpPr>
        <p:spPr>
          <a:xfrm>
            <a:off x="3206257" y="2702575"/>
            <a:ext cx="4862258" cy="33725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A8CC8E-F668-44D6-ADFE-A68A6F137864}"/>
              </a:ext>
            </a:extLst>
          </p:cNvPr>
          <p:cNvSpPr txBox="1"/>
          <p:nvPr/>
        </p:nvSpPr>
        <p:spPr>
          <a:xfrm>
            <a:off x="6564269" y="58423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Usuario: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91FE3-F05C-4CB7-B99A-2360E3CA1E43}"/>
              </a:ext>
            </a:extLst>
          </p:cNvPr>
          <p:cNvSpPr txBox="1"/>
          <p:nvPr/>
        </p:nvSpPr>
        <p:spPr>
          <a:xfrm>
            <a:off x="6564269" y="782894"/>
            <a:ext cx="658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Fecha: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9BE511-07C0-42E8-8EF6-459F748A43DD}"/>
              </a:ext>
            </a:extLst>
          </p:cNvPr>
          <p:cNvSpPr txBox="1"/>
          <p:nvPr/>
        </p:nvSpPr>
        <p:spPr>
          <a:xfrm>
            <a:off x="3730622" y="650279"/>
            <a:ext cx="2591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dirty="0">
                <a:latin typeface="Swis721 LtCn BT" panose="020B0406020202030204" pitchFamily="34" charset="0"/>
              </a:rPr>
              <a:t>Registro de Productos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5235F-F831-45F1-A252-BCB41862D7B7}"/>
              </a:ext>
            </a:extLst>
          </p:cNvPr>
          <p:cNvSpPr txBox="1"/>
          <p:nvPr/>
        </p:nvSpPr>
        <p:spPr>
          <a:xfrm>
            <a:off x="6564269" y="981550"/>
            <a:ext cx="584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Hora: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B80AD3-FA88-448D-9333-401C30A81EEF}"/>
              </a:ext>
            </a:extLst>
          </p:cNvPr>
          <p:cNvSpPr/>
          <p:nvPr/>
        </p:nvSpPr>
        <p:spPr>
          <a:xfrm>
            <a:off x="3216226" y="1289327"/>
            <a:ext cx="4852289" cy="454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C295E0-E7F8-4453-9136-7483A9B876B7}"/>
              </a:ext>
            </a:extLst>
          </p:cNvPr>
          <p:cNvGrpSpPr/>
          <p:nvPr/>
        </p:nvGrpSpPr>
        <p:grpSpPr>
          <a:xfrm>
            <a:off x="3292951" y="1362641"/>
            <a:ext cx="827243" cy="307777"/>
            <a:chOff x="1240022" y="2270870"/>
            <a:chExt cx="827243" cy="30777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68440D1-C929-401C-9F12-DE49845F922A}"/>
                </a:ext>
              </a:extLst>
            </p:cNvPr>
            <p:cNvSpPr/>
            <p:nvPr/>
          </p:nvSpPr>
          <p:spPr>
            <a:xfrm>
              <a:off x="1240022" y="2340235"/>
              <a:ext cx="169049" cy="1690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3851005-2193-40F0-AEC1-7D42A3104ADB}"/>
                </a:ext>
              </a:extLst>
            </p:cNvPr>
            <p:cNvSpPr txBox="1"/>
            <p:nvPr/>
          </p:nvSpPr>
          <p:spPr>
            <a:xfrm>
              <a:off x="1409071" y="2270870"/>
              <a:ext cx="6581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/>
                <a:t>Nuevo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2D959C-F8B1-4AD2-A96B-D3B05363FCCE}"/>
              </a:ext>
            </a:extLst>
          </p:cNvPr>
          <p:cNvGrpSpPr/>
          <p:nvPr/>
        </p:nvGrpSpPr>
        <p:grpSpPr>
          <a:xfrm>
            <a:off x="4609668" y="1362641"/>
            <a:ext cx="1075323" cy="307777"/>
            <a:chOff x="1240022" y="2270870"/>
            <a:chExt cx="1075323" cy="30777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3B3C44F-6DCB-41B2-B1D1-EB0BC5245105}"/>
                </a:ext>
              </a:extLst>
            </p:cNvPr>
            <p:cNvSpPr/>
            <p:nvPr/>
          </p:nvSpPr>
          <p:spPr>
            <a:xfrm>
              <a:off x="1240022" y="2340235"/>
              <a:ext cx="169049" cy="1690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8BAFFA6-72F0-4C7C-96B5-E0BA095917FD}"/>
                </a:ext>
              </a:extLst>
            </p:cNvPr>
            <p:cNvSpPr txBox="1"/>
            <p:nvPr/>
          </p:nvSpPr>
          <p:spPr>
            <a:xfrm>
              <a:off x="1409071" y="2270870"/>
              <a:ext cx="906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/>
                <a:t>Actualizar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8F8F2D5-B7D1-4388-B516-A5A11B92FCE3}"/>
              </a:ext>
            </a:extLst>
          </p:cNvPr>
          <p:cNvGrpSpPr/>
          <p:nvPr/>
        </p:nvGrpSpPr>
        <p:grpSpPr>
          <a:xfrm>
            <a:off x="6382536" y="1362641"/>
            <a:ext cx="953238" cy="307777"/>
            <a:chOff x="1240022" y="2270870"/>
            <a:chExt cx="953238" cy="30777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2448112-3D1A-4577-9A21-61CBB4577222}"/>
                </a:ext>
              </a:extLst>
            </p:cNvPr>
            <p:cNvSpPr/>
            <p:nvPr/>
          </p:nvSpPr>
          <p:spPr>
            <a:xfrm>
              <a:off x="1240022" y="2340235"/>
              <a:ext cx="169049" cy="1690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3FA11A9-2CF1-4C64-B2E2-74F381DE586A}"/>
                </a:ext>
              </a:extLst>
            </p:cNvPr>
            <p:cNvSpPr txBox="1"/>
            <p:nvPr/>
          </p:nvSpPr>
          <p:spPr>
            <a:xfrm>
              <a:off x="1409071" y="2270870"/>
              <a:ext cx="7841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/>
                <a:t>Eliminar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EFAED84E-6882-45C8-A397-5A611509E02D}"/>
              </a:ext>
            </a:extLst>
          </p:cNvPr>
          <p:cNvSpPr/>
          <p:nvPr/>
        </p:nvSpPr>
        <p:spPr>
          <a:xfrm>
            <a:off x="3216226" y="1856221"/>
            <a:ext cx="4852289" cy="587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91A239-7500-4CFB-80EE-489E40835F6E}"/>
              </a:ext>
            </a:extLst>
          </p:cNvPr>
          <p:cNvSpPr txBox="1"/>
          <p:nvPr/>
        </p:nvSpPr>
        <p:spPr>
          <a:xfrm>
            <a:off x="3216226" y="1972066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SKU: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F158A-D0AE-44A8-ACC8-85927C6E295F}"/>
              </a:ext>
            </a:extLst>
          </p:cNvPr>
          <p:cNvSpPr txBox="1"/>
          <p:nvPr/>
        </p:nvSpPr>
        <p:spPr>
          <a:xfrm>
            <a:off x="3216226" y="3520702"/>
            <a:ext cx="1065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PRODUCTO: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2AD08B-4811-4E60-8EFD-8AE016CC82AE}"/>
              </a:ext>
            </a:extLst>
          </p:cNvPr>
          <p:cNvSpPr txBox="1"/>
          <p:nvPr/>
        </p:nvSpPr>
        <p:spPr>
          <a:xfrm>
            <a:off x="3216226" y="5067396"/>
            <a:ext cx="769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PRECIO: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246244-1D38-46BA-BDFA-6B6D961BD534}"/>
              </a:ext>
            </a:extLst>
          </p:cNvPr>
          <p:cNvSpPr/>
          <p:nvPr/>
        </p:nvSpPr>
        <p:spPr>
          <a:xfrm>
            <a:off x="4305664" y="1931902"/>
            <a:ext cx="1466852" cy="388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XD001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0D450A-0916-4AEB-AA6F-3B6215030EDD}"/>
              </a:ext>
            </a:extLst>
          </p:cNvPr>
          <p:cNvSpPr/>
          <p:nvPr/>
        </p:nvSpPr>
        <p:spPr>
          <a:xfrm>
            <a:off x="4305664" y="3288589"/>
            <a:ext cx="3688981" cy="772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Descripción y características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8A9783-BF68-4C23-AA41-FE622E910BE4}"/>
              </a:ext>
            </a:extLst>
          </p:cNvPr>
          <p:cNvSpPr/>
          <p:nvPr/>
        </p:nvSpPr>
        <p:spPr>
          <a:xfrm>
            <a:off x="4305664" y="5027240"/>
            <a:ext cx="1466852" cy="388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$ 1,650.00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EB07D97-236F-43AD-99B4-BB037C355328}"/>
              </a:ext>
            </a:extLst>
          </p:cNvPr>
          <p:cNvSpPr/>
          <p:nvPr/>
        </p:nvSpPr>
        <p:spPr>
          <a:xfrm>
            <a:off x="3547598" y="6183847"/>
            <a:ext cx="1392765" cy="3719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ysClr val="windowText" lastClr="000000"/>
                </a:solidFill>
              </a:rPr>
              <a:t>Botón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687DCEF-8269-4385-88DD-F4EED54C0D25}"/>
              </a:ext>
            </a:extLst>
          </p:cNvPr>
          <p:cNvSpPr/>
          <p:nvPr/>
        </p:nvSpPr>
        <p:spPr>
          <a:xfrm>
            <a:off x="6526015" y="1939949"/>
            <a:ext cx="1392765" cy="3719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ysClr val="windowText" lastClr="000000"/>
                </a:solidFill>
              </a:rPr>
              <a:t>Buscar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CBB0484-9374-4617-B240-62028F81F7D5}"/>
              </a:ext>
            </a:extLst>
          </p:cNvPr>
          <p:cNvSpPr/>
          <p:nvPr/>
        </p:nvSpPr>
        <p:spPr>
          <a:xfrm>
            <a:off x="6367073" y="6207415"/>
            <a:ext cx="1392765" cy="37199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ysClr val="windowText" lastClr="000000"/>
                </a:solidFill>
              </a:rPr>
              <a:t>Cancelar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8FF86E-A4FD-44C7-9710-D877E0320748}"/>
              </a:ext>
            </a:extLst>
          </p:cNvPr>
          <p:cNvSpPr txBox="1"/>
          <p:nvPr/>
        </p:nvSpPr>
        <p:spPr>
          <a:xfrm>
            <a:off x="3204626" y="4155426"/>
            <a:ext cx="1072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CATEGORIA: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8475D1-865F-45B8-A24F-5A0F16DEF1E2}"/>
              </a:ext>
            </a:extLst>
          </p:cNvPr>
          <p:cNvSpPr/>
          <p:nvPr/>
        </p:nvSpPr>
        <p:spPr>
          <a:xfrm>
            <a:off x="4305664" y="4115270"/>
            <a:ext cx="3688980" cy="388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Tarjeta Madre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CF321A-BB16-4D6A-9E2F-B44ED587209D}"/>
              </a:ext>
            </a:extLst>
          </p:cNvPr>
          <p:cNvSpPr txBox="1"/>
          <p:nvPr/>
        </p:nvSpPr>
        <p:spPr>
          <a:xfrm>
            <a:off x="3216226" y="5548410"/>
            <a:ext cx="1128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DESCUENTO: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110988-5A26-4644-9227-F4629FC5518D}"/>
              </a:ext>
            </a:extLst>
          </p:cNvPr>
          <p:cNvSpPr/>
          <p:nvPr/>
        </p:nvSpPr>
        <p:spPr>
          <a:xfrm>
            <a:off x="4305664" y="5508254"/>
            <a:ext cx="1466852" cy="388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10 %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8A27E7-1922-4FCE-B45F-7FF3FD6ECBB6}"/>
              </a:ext>
            </a:extLst>
          </p:cNvPr>
          <p:cNvSpPr txBox="1"/>
          <p:nvPr/>
        </p:nvSpPr>
        <p:spPr>
          <a:xfrm>
            <a:off x="3216226" y="2910725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SKU: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1368F5-0E45-4508-AB8F-A4D1645FEAE4}"/>
              </a:ext>
            </a:extLst>
          </p:cNvPr>
          <p:cNvSpPr/>
          <p:nvPr/>
        </p:nvSpPr>
        <p:spPr>
          <a:xfrm>
            <a:off x="4305664" y="2835479"/>
            <a:ext cx="1466852" cy="388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XD001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4F2A41-D859-4936-94D0-026375E97CAD}"/>
              </a:ext>
            </a:extLst>
          </p:cNvPr>
          <p:cNvSpPr/>
          <p:nvPr/>
        </p:nvSpPr>
        <p:spPr>
          <a:xfrm>
            <a:off x="7559748" y="4115271"/>
            <a:ext cx="434896" cy="388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2A7F0768-9966-40D3-9F0D-16040DEED613}"/>
              </a:ext>
            </a:extLst>
          </p:cNvPr>
          <p:cNvSpPr/>
          <p:nvPr/>
        </p:nvSpPr>
        <p:spPr>
          <a:xfrm flipV="1">
            <a:off x="7663298" y="4222646"/>
            <a:ext cx="249865" cy="2154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99176F-8BF8-41F9-85CD-7BF9BAFC7D79}"/>
              </a:ext>
            </a:extLst>
          </p:cNvPr>
          <p:cNvSpPr txBox="1"/>
          <p:nvPr/>
        </p:nvSpPr>
        <p:spPr>
          <a:xfrm>
            <a:off x="3216226" y="4612710"/>
            <a:ext cx="1138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INVENTARIO: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C1C541C-CB6F-4A4D-9979-75990DCD9641}"/>
              </a:ext>
            </a:extLst>
          </p:cNvPr>
          <p:cNvSpPr/>
          <p:nvPr/>
        </p:nvSpPr>
        <p:spPr>
          <a:xfrm>
            <a:off x="4305664" y="4572554"/>
            <a:ext cx="1466852" cy="388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03112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14E553E-09EB-4A5C-AFD2-CDB1D7522E20}"/>
              </a:ext>
            </a:extLst>
          </p:cNvPr>
          <p:cNvGrpSpPr/>
          <p:nvPr/>
        </p:nvGrpSpPr>
        <p:grpSpPr>
          <a:xfrm>
            <a:off x="6351" y="6882"/>
            <a:ext cx="10756899" cy="6851118"/>
            <a:chOff x="144780" y="70973"/>
            <a:chExt cx="11883810" cy="665226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DF9E26D-2450-4F5B-82F7-B210350B3EF3}"/>
                </a:ext>
              </a:extLst>
            </p:cNvPr>
            <p:cNvSpPr/>
            <p:nvPr/>
          </p:nvSpPr>
          <p:spPr>
            <a:xfrm>
              <a:off x="144780" y="70973"/>
              <a:ext cx="11880000" cy="66522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400" dirty="0">
                <a:latin typeface="Swis721 LtCn BT" panose="020B0406020202030204" pitchFamily="34" charset="0"/>
              </a:endParaRP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C948019-9BDA-4D43-98D8-970352591CEE}"/>
                </a:ext>
              </a:extLst>
            </p:cNvPr>
            <p:cNvCxnSpPr/>
            <p:nvPr/>
          </p:nvCxnSpPr>
          <p:spPr>
            <a:xfrm>
              <a:off x="148591" y="468278"/>
              <a:ext cx="11879999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FA8CC8E-F668-44D6-ADFE-A68A6F137864}"/>
              </a:ext>
            </a:extLst>
          </p:cNvPr>
          <p:cNvSpPr txBox="1"/>
          <p:nvPr/>
        </p:nvSpPr>
        <p:spPr>
          <a:xfrm>
            <a:off x="8924654" y="424581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Usuario: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91FE3-F05C-4CB7-B99A-2360E3CA1E43}"/>
              </a:ext>
            </a:extLst>
          </p:cNvPr>
          <p:cNvSpPr txBox="1"/>
          <p:nvPr/>
        </p:nvSpPr>
        <p:spPr>
          <a:xfrm>
            <a:off x="8924654" y="623237"/>
            <a:ext cx="658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Fecha: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9BE511-07C0-42E8-8EF6-459F748A43DD}"/>
              </a:ext>
            </a:extLst>
          </p:cNvPr>
          <p:cNvSpPr txBox="1"/>
          <p:nvPr/>
        </p:nvSpPr>
        <p:spPr>
          <a:xfrm>
            <a:off x="2735667" y="753343"/>
            <a:ext cx="1638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dirty="0">
                <a:latin typeface="Swis721 LtCn BT" panose="020B0406020202030204" pitchFamily="34" charset="0"/>
              </a:rPr>
              <a:t>Buscar Ticket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5235F-F831-45F1-A252-BCB41862D7B7}"/>
              </a:ext>
            </a:extLst>
          </p:cNvPr>
          <p:cNvSpPr txBox="1"/>
          <p:nvPr/>
        </p:nvSpPr>
        <p:spPr>
          <a:xfrm>
            <a:off x="8924654" y="821893"/>
            <a:ext cx="584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Hora: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AED84E-6882-45C8-A397-5A611509E02D}"/>
              </a:ext>
            </a:extLst>
          </p:cNvPr>
          <p:cNvSpPr/>
          <p:nvPr/>
        </p:nvSpPr>
        <p:spPr>
          <a:xfrm>
            <a:off x="1730326" y="1379971"/>
            <a:ext cx="4852289" cy="587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91A239-7500-4CFB-80EE-489E40835F6E}"/>
              </a:ext>
            </a:extLst>
          </p:cNvPr>
          <p:cNvSpPr txBox="1"/>
          <p:nvPr/>
        </p:nvSpPr>
        <p:spPr>
          <a:xfrm>
            <a:off x="1730326" y="1495816"/>
            <a:ext cx="84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# TICKET: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246244-1D38-46BA-BDFA-6B6D961BD534}"/>
              </a:ext>
            </a:extLst>
          </p:cNvPr>
          <p:cNvSpPr/>
          <p:nvPr/>
        </p:nvSpPr>
        <p:spPr>
          <a:xfrm>
            <a:off x="2735667" y="1455652"/>
            <a:ext cx="1466852" cy="388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542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687DCEF-8269-4385-88DD-F4EED54C0D25}"/>
              </a:ext>
            </a:extLst>
          </p:cNvPr>
          <p:cNvSpPr/>
          <p:nvPr/>
        </p:nvSpPr>
        <p:spPr>
          <a:xfrm>
            <a:off x="5040115" y="1463699"/>
            <a:ext cx="1392765" cy="3719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ysClr val="windowText" lastClr="000000"/>
                </a:solidFill>
              </a:rPr>
              <a:t>Buscar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CBB0484-9374-4617-B240-62028F81F7D5}"/>
              </a:ext>
            </a:extLst>
          </p:cNvPr>
          <p:cNvSpPr/>
          <p:nvPr/>
        </p:nvSpPr>
        <p:spPr>
          <a:xfrm>
            <a:off x="5849931" y="6162430"/>
            <a:ext cx="1392765" cy="37199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ysClr val="windowText" lastClr="000000"/>
                </a:solidFill>
              </a:rPr>
              <a:t>Cancelar</a:t>
            </a:r>
          </a:p>
        </p:txBody>
      </p:sp>
      <p:graphicFrame>
        <p:nvGraphicFramePr>
          <p:cNvPr id="11" name="Table 22">
            <a:extLst>
              <a:ext uri="{FF2B5EF4-FFF2-40B4-BE49-F238E27FC236}">
                <a16:creationId xmlns:a16="http://schemas.microsoft.com/office/drawing/2014/main" id="{3672148F-7484-446D-A781-DF68F5465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211166"/>
              </p:ext>
            </p:extLst>
          </p:nvPr>
        </p:nvGraphicFramePr>
        <p:xfrm>
          <a:off x="146786" y="2068040"/>
          <a:ext cx="860932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888">
                  <a:extLst>
                    <a:ext uri="{9D8B030D-6E8A-4147-A177-3AD203B41FA5}">
                      <a16:colId xmlns:a16="http://schemas.microsoft.com/office/drawing/2014/main" val="1465977615"/>
                    </a:ext>
                  </a:extLst>
                </a:gridCol>
                <a:gridCol w="1434888">
                  <a:extLst>
                    <a:ext uri="{9D8B030D-6E8A-4147-A177-3AD203B41FA5}">
                      <a16:colId xmlns:a16="http://schemas.microsoft.com/office/drawing/2014/main" val="357074767"/>
                    </a:ext>
                  </a:extLst>
                </a:gridCol>
                <a:gridCol w="1434888">
                  <a:extLst>
                    <a:ext uri="{9D8B030D-6E8A-4147-A177-3AD203B41FA5}">
                      <a16:colId xmlns:a16="http://schemas.microsoft.com/office/drawing/2014/main" val="3645394804"/>
                    </a:ext>
                  </a:extLst>
                </a:gridCol>
                <a:gridCol w="1434888">
                  <a:extLst>
                    <a:ext uri="{9D8B030D-6E8A-4147-A177-3AD203B41FA5}">
                      <a16:colId xmlns:a16="http://schemas.microsoft.com/office/drawing/2014/main" val="1947006412"/>
                    </a:ext>
                  </a:extLst>
                </a:gridCol>
                <a:gridCol w="1434888">
                  <a:extLst>
                    <a:ext uri="{9D8B030D-6E8A-4147-A177-3AD203B41FA5}">
                      <a16:colId xmlns:a16="http://schemas.microsoft.com/office/drawing/2014/main" val="564555734"/>
                    </a:ext>
                  </a:extLst>
                </a:gridCol>
                <a:gridCol w="1434888">
                  <a:extLst>
                    <a:ext uri="{9D8B030D-6E8A-4147-A177-3AD203B41FA5}">
                      <a16:colId xmlns:a16="http://schemas.microsoft.com/office/drawing/2014/main" val="4269626109"/>
                    </a:ext>
                  </a:extLst>
                </a:gridCol>
              </a:tblGrid>
              <a:tr h="414282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SKU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Producto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Cantidad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Precio Unitario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Descuento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Importe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2613606"/>
                  </a:ext>
                </a:extLst>
              </a:tr>
              <a:tr h="236733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053526"/>
                  </a:ext>
                </a:extLst>
              </a:tr>
              <a:tr h="236733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073782"/>
                  </a:ext>
                </a:extLst>
              </a:tr>
              <a:tr h="236733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61984"/>
                  </a:ext>
                </a:extLst>
              </a:tr>
              <a:tr h="236733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371459"/>
                  </a:ext>
                </a:extLst>
              </a:tr>
              <a:tr h="236733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174033"/>
                  </a:ext>
                </a:extLst>
              </a:tr>
              <a:tr h="236733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759288"/>
                  </a:ext>
                </a:extLst>
              </a:tr>
              <a:tr h="236733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281828"/>
                  </a:ext>
                </a:extLst>
              </a:tr>
              <a:tr h="236733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0902"/>
                  </a:ext>
                </a:extLst>
              </a:tr>
              <a:tr h="236733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42683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DDFC55E8-9B04-4C38-8FEF-870D65C9FA55}"/>
              </a:ext>
            </a:extLst>
          </p:cNvPr>
          <p:cNvSpPr/>
          <p:nvPr/>
        </p:nvSpPr>
        <p:spPr>
          <a:xfrm>
            <a:off x="9027918" y="2129979"/>
            <a:ext cx="1509180" cy="3255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26BDE7-B272-4D36-8605-8503C3295510}"/>
              </a:ext>
            </a:extLst>
          </p:cNvPr>
          <p:cNvSpPr txBox="1"/>
          <p:nvPr/>
        </p:nvSpPr>
        <p:spPr>
          <a:xfrm>
            <a:off x="9295265" y="4560737"/>
            <a:ext cx="974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TOTAL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13F749B-A27A-4378-872C-E53F5A739877}"/>
              </a:ext>
            </a:extLst>
          </p:cNvPr>
          <p:cNvSpPr/>
          <p:nvPr/>
        </p:nvSpPr>
        <p:spPr>
          <a:xfrm>
            <a:off x="9086003" y="4952165"/>
            <a:ext cx="1392765" cy="3719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ysClr val="windowText" lastClr="000000"/>
                </a:solidFill>
              </a:rPr>
              <a:t>$ 0.00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A43919D-4198-44B5-81F9-45735160A79C}"/>
              </a:ext>
            </a:extLst>
          </p:cNvPr>
          <p:cNvSpPr/>
          <p:nvPr/>
        </p:nvSpPr>
        <p:spPr>
          <a:xfrm>
            <a:off x="9094759" y="2184893"/>
            <a:ext cx="1392765" cy="3719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ysClr val="windowText" lastClr="000000"/>
                </a:solidFill>
              </a:rPr>
              <a:t>TICKET #1000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1BC078-56AC-4D94-87EF-77B8B0FC082F}"/>
              </a:ext>
            </a:extLst>
          </p:cNvPr>
          <p:cNvSpPr txBox="1"/>
          <p:nvPr/>
        </p:nvSpPr>
        <p:spPr>
          <a:xfrm>
            <a:off x="9301543" y="3146093"/>
            <a:ext cx="961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dirty="0"/>
              <a:t>Descuento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44F4205-EBDC-4F99-B4E4-68E0D6E2F20B}"/>
              </a:ext>
            </a:extLst>
          </p:cNvPr>
          <p:cNvSpPr/>
          <p:nvPr/>
        </p:nvSpPr>
        <p:spPr>
          <a:xfrm>
            <a:off x="9094759" y="3408014"/>
            <a:ext cx="1392765" cy="3719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$ 0.00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591E1F-CFBC-4615-9D1C-EDCB65B06A31}"/>
              </a:ext>
            </a:extLst>
          </p:cNvPr>
          <p:cNvSpPr txBox="1"/>
          <p:nvPr/>
        </p:nvSpPr>
        <p:spPr>
          <a:xfrm>
            <a:off x="9568539" y="3746835"/>
            <a:ext cx="427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dirty="0"/>
              <a:t>IVA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4592EA1-C557-467D-ACD8-3D866FCDDD3A}"/>
              </a:ext>
            </a:extLst>
          </p:cNvPr>
          <p:cNvSpPr/>
          <p:nvPr/>
        </p:nvSpPr>
        <p:spPr>
          <a:xfrm>
            <a:off x="9098569" y="4008755"/>
            <a:ext cx="1392765" cy="3719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$ 0.00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75C932D-FD5D-4EF7-8194-A1FF478CAF9A}"/>
              </a:ext>
            </a:extLst>
          </p:cNvPr>
          <p:cNvSpPr txBox="1"/>
          <p:nvPr/>
        </p:nvSpPr>
        <p:spPr>
          <a:xfrm>
            <a:off x="9396185" y="2513453"/>
            <a:ext cx="772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dirty="0"/>
              <a:t>Importe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40278DA-C46E-4BE4-9B53-CB9AC9FFCCDB}"/>
              </a:ext>
            </a:extLst>
          </p:cNvPr>
          <p:cNvSpPr/>
          <p:nvPr/>
        </p:nvSpPr>
        <p:spPr>
          <a:xfrm>
            <a:off x="9086126" y="2796639"/>
            <a:ext cx="1392765" cy="3719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$ 0.00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A042090-D784-4274-B3E1-82CBCA3F3717}"/>
              </a:ext>
            </a:extLst>
          </p:cNvPr>
          <p:cNvSpPr/>
          <p:nvPr/>
        </p:nvSpPr>
        <p:spPr>
          <a:xfrm>
            <a:off x="2202540" y="6162430"/>
            <a:ext cx="1392765" cy="3719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ysClr val="windowText" lastClr="000000"/>
                </a:solidFill>
              </a:rPr>
              <a:t>Imprimir</a:t>
            </a:r>
          </a:p>
        </p:txBody>
      </p:sp>
    </p:spTree>
    <p:extLst>
      <p:ext uri="{BB962C8B-B14F-4D97-AF65-F5344CB8AC3E}">
        <p14:creationId xmlns:p14="http://schemas.microsoft.com/office/powerpoint/2010/main" val="90323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80D328-413F-4928-A198-2CFECEF14AAF}"/>
              </a:ext>
            </a:extLst>
          </p:cNvPr>
          <p:cNvSpPr txBox="1"/>
          <p:nvPr/>
        </p:nvSpPr>
        <p:spPr>
          <a:xfrm>
            <a:off x="4826000" y="279400"/>
            <a:ext cx="159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Bases de Datos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CAE9F-F768-4200-A62C-628AFD3FE17A}"/>
              </a:ext>
            </a:extLst>
          </p:cNvPr>
          <p:cNvSpPr txBox="1"/>
          <p:nvPr/>
        </p:nvSpPr>
        <p:spPr>
          <a:xfrm>
            <a:off x="431800" y="1841500"/>
            <a:ext cx="112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Productos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9E7B22-97D1-450F-923D-B016BD6C314F}"/>
              </a:ext>
            </a:extLst>
          </p:cNvPr>
          <p:cNvSpPr txBox="1"/>
          <p:nvPr/>
        </p:nvSpPr>
        <p:spPr>
          <a:xfrm>
            <a:off x="533400" y="5219700"/>
            <a:ext cx="82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Tickets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A208DC7-D612-48AA-942D-994488DC0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293206"/>
              </p:ext>
            </p:extLst>
          </p:nvPr>
        </p:nvGraphicFramePr>
        <p:xfrm>
          <a:off x="292100" y="5708889"/>
          <a:ext cx="99840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002">
                  <a:extLst>
                    <a:ext uri="{9D8B030D-6E8A-4147-A177-3AD203B41FA5}">
                      <a16:colId xmlns:a16="http://schemas.microsoft.com/office/drawing/2014/main" val="4132509871"/>
                    </a:ext>
                  </a:extLst>
                </a:gridCol>
                <a:gridCol w="1664002">
                  <a:extLst>
                    <a:ext uri="{9D8B030D-6E8A-4147-A177-3AD203B41FA5}">
                      <a16:colId xmlns:a16="http://schemas.microsoft.com/office/drawing/2014/main" val="1291569316"/>
                    </a:ext>
                  </a:extLst>
                </a:gridCol>
                <a:gridCol w="1664002">
                  <a:extLst>
                    <a:ext uri="{9D8B030D-6E8A-4147-A177-3AD203B41FA5}">
                      <a16:colId xmlns:a16="http://schemas.microsoft.com/office/drawing/2014/main" val="2427989640"/>
                    </a:ext>
                  </a:extLst>
                </a:gridCol>
                <a:gridCol w="1664002">
                  <a:extLst>
                    <a:ext uri="{9D8B030D-6E8A-4147-A177-3AD203B41FA5}">
                      <a16:colId xmlns:a16="http://schemas.microsoft.com/office/drawing/2014/main" val="3094287273"/>
                    </a:ext>
                  </a:extLst>
                </a:gridCol>
                <a:gridCol w="1664002">
                  <a:extLst>
                    <a:ext uri="{9D8B030D-6E8A-4147-A177-3AD203B41FA5}">
                      <a16:colId xmlns:a16="http://schemas.microsoft.com/office/drawing/2014/main" val="4094801401"/>
                    </a:ext>
                  </a:extLst>
                </a:gridCol>
                <a:gridCol w="1664002">
                  <a:extLst>
                    <a:ext uri="{9D8B030D-6E8A-4147-A177-3AD203B41FA5}">
                      <a16:colId xmlns:a16="http://schemas.microsoft.com/office/drawing/2014/main" val="395619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Ticket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Descripcion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Importe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Descuento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28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Autoincrement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387014"/>
                  </a:ext>
                </a:extLst>
              </a:tr>
            </a:tbl>
          </a:graphicData>
        </a:graphic>
      </p:graphicFrame>
      <p:graphicFrame>
        <p:nvGraphicFramePr>
          <p:cNvPr id="67" name="Table 67">
            <a:extLst>
              <a:ext uri="{FF2B5EF4-FFF2-40B4-BE49-F238E27FC236}">
                <a16:creationId xmlns:a16="http://schemas.microsoft.com/office/drawing/2014/main" id="{93637224-FCB5-415F-9657-96415012F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895804"/>
              </p:ext>
            </p:extLst>
          </p:nvPr>
        </p:nvGraphicFramePr>
        <p:xfrm>
          <a:off x="369003" y="2178441"/>
          <a:ext cx="102699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661">
                  <a:extLst>
                    <a:ext uri="{9D8B030D-6E8A-4147-A177-3AD203B41FA5}">
                      <a16:colId xmlns:a16="http://schemas.microsoft.com/office/drawing/2014/main" val="3331007170"/>
                    </a:ext>
                  </a:extLst>
                </a:gridCol>
                <a:gridCol w="1711661">
                  <a:extLst>
                    <a:ext uri="{9D8B030D-6E8A-4147-A177-3AD203B41FA5}">
                      <a16:colId xmlns:a16="http://schemas.microsoft.com/office/drawing/2014/main" val="1906074793"/>
                    </a:ext>
                  </a:extLst>
                </a:gridCol>
                <a:gridCol w="1711661">
                  <a:extLst>
                    <a:ext uri="{9D8B030D-6E8A-4147-A177-3AD203B41FA5}">
                      <a16:colId xmlns:a16="http://schemas.microsoft.com/office/drawing/2014/main" val="2312004056"/>
                    </a:ext>
                  </a:extLst>
                </a:gridCol>
                <a:gridCol w="1711661">
                  <a:extLst>
                    <a:ext uri="{9D8B030D-6E8A-4147-A177-3AD203B41FA5}">
                      <a16:colId xmlns:a16="http://schemas.microsoft.com/office/drawing/2014/main" val="854295274"/>
                    </a:ext>
                  </a:extLst>
                </a:gridCol>
                <a:gridCol w="1711661">
                  <a:extLst>
                    <a:ext uri="{9D8B030D-6E8A-4147-A177-3AD203B41FA5}">
                      <a16:colId xmlns:a16="http://schemas.microsoft.com/office/drawing/2014/main" val="796822422"/>
                    </a:ext>
                  </a:extLst>
                </a:gridCol>
                <a:gridCol w="1711661">
                  <a:extLst>
                    <a:ext uri="{9D8B030D-6E8A-4147-A177-3AD203B41FA5}">
                      <a16:colId xmlns:a16="http://schemas.microsoft.com/office/drawing/2014/main" val="435793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SKU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Categoria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Inventario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Precio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Descuento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13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302260"/>
                  </a:ext>
                </a:extLst>
              </a:tr>
            </a:tbl>
          </a:graphicData>
        </a:graphic>
      </p:graphicFrame>
      <p:graphicFrame>
        <p:nvGraphicFramePr>
          <p:cNvPr id="69" name="Table 22">
            <a:extLst>
              <a:ext uri="{FF2B5EF4-FFF2-40B4-BE49-F238E27FC236}">
                <a16:creationId xmlns:a16="http://schemas.microsoft.com/office/drawing/2014/main" id="{FE29789D-3CF6-4F4F-B65F-88DF070DF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963050"/>
              </p:ext>
            </p:extLst>
          </p:nvPr>
        </p:nvGraphicFramePr>
        <p:xfrm>
          <a:off x="369003" y="3793869"/>
          <a:ext cx="1004961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202">
                  <a:extLst>
                    <a:ext uri="{9D8B030D-6E8A-4147-A177-3AD203B41FA5}">
                      <a16:colId xmlns:a16="http://schemas.microsoft.com/office/drawing/2014/main" val="2628130036"/>
                    </a:ext>
                  </a:extLst>
                </a:gridCol>
                <a:gridCol w="1256202">
                  <a:extLst>
                    <a:ext uri="{9D8B030D-6E8A-4147-A177-3AD203B41FA5}">
                      <a16:colId xmlns:a16="http://schemas.microsoft.com/office/drawing/2014/main" val="1620728678"/>
                    </a:ext>
                  </a:extLst>
                </a:gridCol>
                <a:gridCol w="1256202">
                  <a:extLst>
                    <a:ext uri="{9D8B030D-6E8A-4147-A177-3AD203B41FA5}">
                      <a16:colId xmlns:a16="http://schemas.microsoft.com/office/drawing/2014/main" val="1465977615"/>
                    </a:ext>
                  </a:extLst>
                </a:gridCol>
                <a:gridCol w="1256202">
                  <a:extLst>
                    <a:ext uri="{9D8B030D-6E8A-4147-A177-3AD203B41FA5}">
                      <a16:colId xmlns:a16="http://schemas.microsoft.com/office/drawing/2014/main" val="357074767"/>
                    </a:ext>
                  </a:extLst>
                </a:gridCol>
                <a:gridCol w="1256202">
                  <a:extLst>
                    <a:ext uri="{9D8B030D-6E8A-4147-A177-3AD203B41FA5}">
                      <a16:colId xmlns:a16="http://schemas.microsoft.com/office/drawing/2014/main" val="3645394804"/>
                    </a:ext>
                  </a:extLst>
                </a:gridCol>
                <a:gridCol w="1256202">
                  <a:extLst>
                    <a:ext uri="{9D8B030D-6E8A-4147-A177-3AD203B41FA5}">
                      <a16:colId xmlns:a16="http://schemas.microsoft.com/office/drawing/2014/main" val="1947006412"/>
                    </a:ext>
                  </a:extLst>
                </a:gridCol>
                <a:gridCol w="1256202">
                  <a:extLst>
                    <a:ext uri="{9D8B030D-6E8A-4147-A177-3AD203B41FA5}">
                      <a16:colId xmlns:a16="http://schemas.microsoft.com/office/drawing/2014/main" val="564555734"/>
                    </a:ext>
                  </a:extLst>
                </a:gridCol>
                <a:gridCol w="1256202">
                  <a:extLst>
                    <a:ext uri="{9D8B030D-6E8A-4147-A177-3AD203B41FA5}">
                      <a16:colId xmlns:a16="http://schemas.microsoft.com/office/drawing/2014/main" val="4269626109"/>
                    </a:ext>
                  </a:extLst>
                </a:gridCol>
              </a:tblGrid>
              <a:tr h="414282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Ticket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SKU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Producto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Cantidad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Precio Unitario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Descuento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Importe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2613606"/>
                  </a:ext>
                </a:extLst>
              </a:tr>
              <a:tr h="236733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053526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81A2D15A-A526-44B2-BAB7-8746C0B8D4BB}"/>
              </a:ext>
            </a:extLst>
          </p:cNvPr>
          <p:cNvSpPr txBox="1"/>
          <p:nvPr/>
        </p:nvSpPr>
        <p:spPr>
          <a:xfrm>
            <a:off x="292100" y="3381244"/>
            <a:ext cx="724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Venta</a:t>
            </a:r>
          </a:p>
        </p:txBody>
      </p:sp>
    </p:spTree>
    <p:extLst>
      <p:ext uri="{BB962C8B-B14F-4D97-AF65-F5344CB8AC3E}">
        <p14:creationId xmlns:p14="http://schemas.microsoft.com/office/powerpoint/2010/main" val="3241678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236</Words>
  <Application>Microsoft Office PowerPoint</Application>
  <PresentationFormat>Widescreen</PresentationFormat>
  <Paragraphs>155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Swis721 LtCn BT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LRS GH</dc:creator>
  <cp:lastModifiedBy>LRS GH</cp:lastModifiedBy>
  <cp:revision>26</cp:revision>
  <dcterms:created xsi:type="dcterms:W3CDTF">2020-11-07T21:01:19Z</dcterms:created>
  <dcterms:modified xsi:type="dcterms:W3CDTF">2020-11-08T00:49:06Z</dcterms:modified>
</cp:coreProperties>
</file>