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1336-9B57-4222-AB80-FD1B3D87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C3B08-01F9-47C0-A0A2-40707334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E1F7-9A92-4A7B-9169-D5A9BA4F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E234-5A8D-4C9F-8220-A005E046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1BD5-8C43-4763-8456-2F5A6336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56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12D8-7565-41D3-8437-F3BF5C29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500FF-9976-4FD6-A252-9A1E16C4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9C00-573F-4DDC-ADCE-31572E6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EC9B-BD7B-469D-8D28-E6C6C57C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D03-1210-4B1C-8D4E-C2F3E679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2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8738F-78DB-47EF-94CA-644FF1340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B286C-A25F-4E4C-B79B-361E54C7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82E4-03D2-488D-8EE1-AE9DE47E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3CF2-FA98-475D-AF12-997150D4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4C50-FD44-4395-8B8E-C0C5A2AA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28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9090-5E0E-47E0-9670-CCA7F54D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4D77-3764-4BB2-A7F1-0C19D805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91FE-1763-49D3-94B4-04B3F4B1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F887-87F0-427E-B3A9-56FD8F91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A3A6-8921-4EA0-AF42-EF4B2C56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55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4F0A-9955-4DEF-A70C-027A848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4812-AA79-4DC2-83FB-AABAD9A8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D73A-D4CD-46A9-B727-FB46C9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13D2-F9A2-4A9E-9C1D-D348D85D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B7CA-E2DC-4AF6-A5F9-2E31C07F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41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583-744D-4ED4-A118-7614646C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5BBF-F12F-426D-8907-3DB93937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8FBC3-2752-4ECA-A166-E07F8D4AA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FDD41-5D31-4E68-9BF6-85255CAA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C27C8-84D4-40D1-BB33-E822A92C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03B6-8E9F-453A-8721-2A09FBFA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7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04EB-7D93-490A-9D05-89A41A18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61C2-ED9E-407B-B1C8-964F2F86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0651B-8F35-4274-B7CE-E0B0F564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6AADA-AEE1-442D-8C71-3494781A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75F80-6926-4DA6-A3E5-A06F6DA3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6C9F-BABA-4A0E-9952-7CA2023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26E6-9FA7-4D64-981F-E8A1C456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C2653-4033-4451-9919-6196A399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79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C14-2E60-47C0-B02B-FB527578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86CB-45BE-46A8-8BE2-FD085DCF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D4B9-BEA7-4B1B-9F33-E0F47429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96345-C454-4592-99F3-A9C7207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8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5A939-C65A-456D-B214-97BE483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8D14-B7E2-44AA-87BC-D62698A9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EA62-98F0-4F93-BE0B-19243C9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90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9C90-13D6-4F99-872F-D32F9F0F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C5A3-2941-45C2-A472-B2E8CBB4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39D4-3F34-4346-9C42-DEFCE035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FC138-D95A-462A-9C60-04C7575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108FD-76B4-43FA-8E5F-53E2BCA7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DD5F-443F-40A8-BDF7-B1DDC922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62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13A7-8820-4ABA-BC69-360151B6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1A586-F6BC-4805-813C-F9536D179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B6A4-D854-4A40-B2E1-D85428BB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87A13-5F03-476E-AE97-271EC043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723D-AB7C-4A95-AABC-C73EA241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056D-BFCE-4EF2-A737-22440DC0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8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51078-A44F-4945-AA37-AF6DE936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44511-E420-46F5-ABFA-1E2537E0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B71D-50EB-466A-B966-5C1377ADD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356B-69D4-4904-9EAC-B9A55768799B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313E-1B65-4C47-95B3-305C1A408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D7F7-0800-4095-8440-FC4BA5E8B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4DC9-A03C-4145-A45B-32FFD2D68D9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566802-B41C-46F3-A105-4E3C1BBB18DA}"/>
              </a:ext>
            </a:extLst>
          </p:cNvPr>
          <p:cNvSpPr/>
          <p:nvPr/>
        </p:nvSpPr>
        <p:spPr>
          <a:xfrm>
            <a:off x="376518" y="338867"/>
            <a:ext cx="11187953" cy="6180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51BA69-1F27-4058-854D-1604F4B354A3}"/>
              </a:ext>
            </a:extLst>
          </p:cNvPr>
          <p:cNvGrpSpPr/>
          <p:nvPr/>
        </p:nvGrpSpPr>
        <p:grpSpPr>
          <a:xfrm>
            <a:off x="527273" y="375171"/>
            <a:ext cx="2370132" cy="369332"/>
            <a:chOff x="1011219" y="482308"/>
            <a:chExt cx="2370132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4C124E-4D95-4E7C-ADF5-EA8ED8843835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432FA5-3555-495B-9943-53F0BF700016}"/>
                </a:ext>
              </a:extLst>
            </p:cNvPr>
            <p:cNvSpPr txBox="1"/>
            <p:nvPr/>
          </p:nvSpPr>
          <p:spPr>
            <a:xfrm>
              <a:off x="1244227" y="482308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Selecciona tu equipo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77933-4475-4ED9-A8D4-6DE9D214D9F9}"/>
              </a:ext>
            </a:extLst>
          </p:cNvPr>
          <p:cNvSpPr/>
          <p:nvPr/>
        </p:nvSpPr>
        <p:spPr>
          <a:xfrm>
            <a:off x="819373" y="1172584"/>
            <a:ext cx="2257314" cy="29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Segmento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92979-1CCC-4B59-8572-B0BE0714A133}"/>
              </a:ext>
            </a:extLst>
          </p:cNvPr>
          <p:cNvSpPr/>
          <p:nvPr/>
        </p:nvSpPr>
        <p:spPr>
          <a:xfrm>
            <a:off x="819373" y="1477383"/>
            <a:ext cx="1988373" cy="1233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Básico</a:t>
            </a:r>
          </a:p>
          <a:p>
            <a:r>
              <a:rPr lang="es-MX" dirty="0">
                <a:solidFill>
                  <a:schemeClr val="tx1"/>
                </a:solidFill>
              </a:rPr>
              <a:t>Medio</a:t>
            </a:r>
          </a:p>
          <a:p>
            <a:r>
              <a:rPr lang="es-MX" dirty="0">
                <a:solidFill>
                  <a:sysClr val="windowText" lastClr="000000"/>
                </a:solidFill>
              </a:rPr>
              <a:t>Profesional</a:t>
            </a:r>
          </a:p>
          <a:p>
            <a:r>
              <a:rPr lang="es-MX" dirty="0" err="1">
                <a:solidFill>
                  <a:sysClr val="windowText" lastClr="000000"/>
                </a:solidFill>
              </a:rPr>
              <a:t>Gamer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B22112-943B-4928-BC3A-9B44B2555028}"/>
              </a:ext>
            </a:extLst>
          </p:cNvPr>
          <p:cNvGrpSpPr/>
          <p:nvPr/>
        </p:nvGrpSpPr>
        <p:grpSpPr>
          <a:xfrm>
            <a:off x="627529" y="3056069"/>
            <a:ext cx="680566" cy="369332"/>
            <a:chOff x="1011219" y="482308"/>
            <a:chExt cx="680566" cy="3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7D65E7-6347-4B46-9018-9BE747F16846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F4F3DB-4EE8-49F4-ABEA-54E304F28769}"/>
                </a:ext>
              </a:extLst>
            </p:cNvPr>
            <p:cNvSpPr txBox="1"/>
            <p:nvPr/>
          </p:nvSpPr>
          <p:spPr>
            <a:xfrm>
              <a:off x="1244227" y="48230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HP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FBBB-11E8-49B9-AA1A-CC31F5FDF539}"/>
              </a:ext>
            </a:extLst>
          </p:cNvPr>
          <p:cNvGrpSpPr/>
          <p:nvPr/>
        </p:nvGrpSpPr>
        <p:grpSpPr>
          <a:xfrm>
            <a:off x="627529" y="3400913"/>
            <a:ext cx="1097412" cy="369332"/>
            <a:chOff x="1011219" y="482308"/>
            <a:chExt cx="1097412" cy="36933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CCB823-E789-49DD-A76C-A6B653404A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92FB53-2364-4ED9-86D1-F9BD9E1EF4CA}"/>
                </a:ext>
              </a:extLst>
            </p:cNvPr>
            <p:cNvSpPr txBox="1"/>
            <p:nvPr/>
          </p:nvSpPr>
          <p:spPr>
            <a:xfrm>
              <a:off x="1244227" y="482308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Lenovo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F4953F-7684-4B3B-88DD-3033D6C2D69D}"/>
              </a:ext>
            </a:extLst>
          </p:cNvPr>
          <p:cNvGrpSpPr/>
          <p:nvPr/>
        </p:nvGrpSpPr>
        <p:grpSpPr>
          <a:xfrm>
            <a:off x="627529" y="3745757"/>
            <a:ext cx="781556" cy="369332"/>
            <a:chOff x="1011219" y="482308"/>
            <a:chExt cx="781556" cy="36933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02893C-B08C-4033-9E9D-566E3F4AE32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723CA3-C820-4F86-90EB-C6D904847BC3}"/>
                </a:ext>
              </a:extLst>
            </p:cNvPr>
            <p:cNvSpPr txBox="1"/>
            <p:nvPr/>
          </p:nvSpPr>
          <p:spPr>
            <a:xfrm>
              <a:off x="1244227" y="482308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Dell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6DC02-19C4-4B3B-B120-6BB3CD5FCAC3}"/>
              </a:ext>
            </a:extLst>
          </p:cNvPr>
          <p:cNvGrpSpPr/>
          <p:nvPr/>
        </p:nvGrpSpPr>
        <p:grpSpPr>
          <a:xfrm>
            <a:off x="627529" y="4090602"/>
            <a:ext cx="844073" cy="369332"/>
            <a:chOff x="1011219" y="482308"/>
            <a:chExt cx="844073" cy="3693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28CADA-6F85-48E2-98B1-889129FDB0FB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CD7142-29F2-4BB1-8C7D-2EFBCF310042}"/>
                </a:ext>
              </a:extLst>
            </p:cNvPr>
            <p:cNvSpPr txBox="1"/>
            <p:nvPr/>
          </p:nvSpPr>
          <p:spPr>
            <a:xfrm>
              <a:off x="1244227" y="482308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Acer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4495B81-4F11-43DC-B694-65E1D4174C5C}"/>
              </a:ext>
            </a:extLst>
          </p:cNvPr>
          <p:cNvSpPr/>
          <p:nvPr/>
        </p:nvSpPr>
        <p:spPr>
          <a:xfrm>
            <a:off x="3483610" y="577318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9582E2-8D8C-4E68-B5B0-324BD9CA3AF8}"/>
              </a:ext>
            </a:extLst>
          </p:cNvPr>
          <p:cNvGrpSpPr/>
          <p:nvPr/>
        </p:nvGrpSpPr>
        <p:grpSpPr>
          <a:xfrm>
            <a:off x="3829722" y="858803"/>
            <a:ext cx="1988373" cy="5481021"/>
            <a:chOff x="3829722" y="858803"/>
            <a:chExt cx="1988373" cy="54810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B49F9C-419F-412E-8D2B-B1725156E271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35AC133-7D0C-4CD1-89B3-DBF71CED01C8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5062114-4694-41B0-AC3C-4BABBF668741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72A758-1456-4AE7-B507-33B099014D79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F400F9-2CF3-4998-962C-E56A498FEDFA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67EE1D4-CF56-48A9-8E07-BF1E69559A33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8DAF5CE-9118-4009-86D5-D37D2EE7D251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2717F5-2D72-496C-916A-F2EA640676AD}"/>
              </a:ext>
            </a:extLst>
          </p:cNvPr>
          <p:cNvGrpSpPr/>
          <p:nvPr/>
        </p:nvGrpSpPr>
        <p:grpSpPr>
          <a:xfrm>
            <a:off x="6459897" y="858803"/>
            <a:ext cx="1988373" cy="5481021"/>
            <a:chOff x="3829722" y="858803"/>
            <a:chExt cx="1988373" cy="54810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B0A854-8330-4114-9583-9A8C48E0DED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4E5E47-B0E3-46B8-AC12-801777130FB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078EA3-ABF6-437C-9CD4-5363C7CA018C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2C1836-CBB4-41DD-A555-53F09CBD8BCF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64FB17F-19E2-4D51-B9C6-42C294BE2296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7E80C4F-6C78-47AA-873D-1212BA59960B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593E31-3452-4F85-AF56-91A678303B5B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F63052-A9A5-4F48-9367-3D32AF6CAC67}"/>
              </a:ext>
            </a:extLst>
          </p:cNvPr>
          <p:cNvGrpSpPr/>
          <p:nvPr/>
        </p:nvGrpSpPr>
        <p:grpSpPr>
          <a:xfrm>
            <a:off x="9090072" y="845068"/>
            <a:ext cx="1988373" cy="5481021"/>
            <a:chOff x="3829722" y="858803"/>
            <a:chExt cx="1988373" cy="548102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88485B-4C14-4646-8757-8771E859D20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DBA4F1D-6E39-4E3F-B5F0-0D41592F532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696908-03A1-4430-BB33-EB976DBD3CBF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B92B7A8-69DA-4753-86D4-F36BEDD51713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C0B5EDB-14BE-4AED-8073-6A56BFDF4EA8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7F43AB1-31BF-4569-B908-5582019F89D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D85FE89-9A05-4BE6-AAD1-67280A5D6E2A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D8AB45-473B-4452-AB6F-89FE4CF350A9}"/>
              </a:ext>
            </a:extLst>
          </p:cNvPr>
          <p:cNvGrpSpPr/>
          <p:nvPr/>
        </p:nvGrpSpPr>
        <p:grpSpPr>
          <a:xfrm>
            <a:off x="535529" y="695527"/>
            <a:ext cx="1886025" cy="369332"/>
            <a:chOff x="1011219" y="482308"/>
            <a:chExt cx="1886025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E248778-4A84-4C37-8529-DB281A2EE19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734B49-7FEA-41A4-A66D-EF0EA8A8C40F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A7DCD1A5-27EE-47AC-B69D-3DAF883F4546}"/>
              </a:ext>
            </a:extLst>
          </p:cNvPr>
          <p:cNvSpPr/>
          <p:nvPr/>
        </p:nvSpPr>
        <p:spPr>
          <a:xfrm>
            <a:off x="11664727" y="541695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395A33-FF54-4F8B-8477-6D00FD180E2D}"/>
              </a:ext>
            </a:extLst>
          </p:cNvPr>
          <p:cNvSpPr/>
          <p:nvPr/>
        </p:nvSpPr>
        <p:spPr>
          <a:xfrm>
            <a:off x="11664727" y="931198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4D1AA5-30FC-483B-B437-DD1B8A6EB6C2}"/>
              </a:ext>
            </a:extLst>
          </p:cNvPr>
          <p:cNvSpPr/>
          <p:nvPr/>
        </p:nvSpPr>
        <p:spPr>
          <a:xfrm>
            <a:off x="11664727" y="1500502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D9D356-3179-4C49-BFBE-F67AEE4A5946}"/>
              </a:ext>
            </a:extLst>
          </p:cNvPr>
          <p:cNvSpPr/>
          <p:nvPr/>
        </p:nvSpPr>
        <p:spPr>
          <a:xfrm>
            <a:off x="11664727" y="1890005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23608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73E637-C1E7-47B2-A2EB-B663FF7114A4}"/>
              </a:ext>
            </a:extLst>
          </p:cNvPr>
          <p:cNvGrpSpPr/>
          <p:nvPr/>
        </p:nvGrpSpPr>
        <p:grpSpPr>
          <a:xfrm>
            <a:off x="199040" y="1126045"/>
            <a:ext cx="837854" cy="369332"/>
            <a:chOff x="1011219" y="482308"/>
            <a:chExt cx="837854" cy="3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80F3CD-9FC7-4D9D-B926-FD679E0174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8762EE-871E-48A1-A3E3-C285D61F5411}"/>
                </a:ext>
              </a:extLst>
            </p:cNvPr>
            <p:cNvSpPr txBox="1"/>
            <p:nvPr/>
          </p:nvSpPr>
          <p:spPr>
            <a:xfrm>
              <a:off x="1244227" y="482308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Intel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93F991-3309-4A46-B201-0FC655DB1B78}"/>
              </a:ext>
            </a:extLst>
          </p:cNvPr>
          <p:cNvGrpSpPr/>
          <p:nvPr/>
        </p:nvGrpSpPr>
        <p:grpSpPr>
          <a:xfrm>
            <a:off x="199040" y="1584355"/>
            <a:ext cx="890560" cy="369332"/>
            <a:chOff x="1011219" y="482308"/>
            <a:chExt cx="890560" cy="3693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577467-76F3-4C0E-AAA1-13EAD3FFDF19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57E27-2B8F-46ED-A997-C50A12BFE5FB}"/>
                </a:ext>
              </a:extLst>
            </p:cNvPr>
            <p:cNvSpPr txBox="1"/>
            <p:nvPr/>
          </p:nvSpPr>
          <p:spPr>
            <a:xfrm>
              <a:off x="1244227" y="482308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AMD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29A91B7-C4A0-4160-A2AB-63F4A09A823A}"/>
              </a:ext>
            </a:extLst>
          </p:cNvPr>
          <p:cNvSpPr txBox="1"/>
          <p:nvPr/>
        </p:nvSpPr>
        <p:spPr>
          <a:xfrm>
            <a:off x="242331" y="8183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834FEC-13D6-4207-8631-3BF840537DB9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7470C-FE80-4E2A-AD4D-191456920632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E91098-34F7-451E-9BD0-75A803613608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FC3B52-9295-4732-9F2A-C9141E760291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13610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1030492"/>
            <a:ext cx="852088" cy="369332"/>
            <a:chOff x="1011219" y="482308"/>
            <a:chExt cx="852088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Asus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1375336"/>
            <a:ext cx="1247645" cy="369332"/>
            <a:chOff x="1011219" y="482308"/>
            <a:chExt cx="1247645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1014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Gigabyte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1720180"/>
            <a:ext cx="964298" cy="369332"/>
            <a:chOff x="1011219" y="482308"/>
            <a:chExt cx="964298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Adrus</a:t>
              </a:r>
              <a:endParaRPr lang="es-MX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0C784E-0822-4470-9294-639973C22A2E}"/>
              </a:ext>
            </a:extLst>
          </p:cNvPr>
          <p:cNvSpPr txBox="1"/>
          <p:nvPr/>
        </p:nvSpPr>
        <p:spPr>
          <a:xfrm>
            <a:off x="242331" y="7675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9C247-5C98-4A79-917B-BB9270D9A266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E28C8-4C25-4304-B1B5-1C31B88F7C22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2D530-9C3B-46FA-8913-D95F702FE0AD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FDFC3-9CF6-4617-B220-052C3B840E89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2854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1030492"/>
            <a:ext cx="1072533" cy="369332"/>
            <a:chOff x="1011219" y="482308"/>
            <a:chExt cx="1072533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83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Corsair</a:t>
              </a:r>
              <a:endParaRPr lang="es-MX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1375336"/>
            <a:ext cx="1227191" cy="369332"/>
            <a:chOff x="1011219" y="482308"/>
            <a:chExt cx="1227191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Kingston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1720180"/>
            <a:ext cx="965773" cy="369332"/>
            <a:chOff x="1011219" y="482308"/>
            <a:chExt cx="965773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732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Adata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90292A-E39E-4F57-BFCD-3BD2798811DC}"/>
              </a:ext>
            </a:extLst>
          </p:cNvPr>
          <p:cNvGrpSpPr/>
          <p:nvPr/>
        </p:nvGrpSpPr>
        <p:grpSpPr>
          <a:xfrm>
            <a:off x="259247" y="2773024"/>
            <a:ext cx="858500" cy="369332"/>
            <a:chOff x="1011219" y="482308"/>
            <a:chExt cx="858500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98FF1E-D2DF-460D-BBDB-E152CE722E7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4913AA-2E40-4341-ACC4-4574E09D721C}"/>
                </a:ext>
              </a:extLst>
            </p:cNvPr>
            <p:cNvSpPr txBox="1"/>
            <p:nvPr/>
          </p:nvSpPr>
          <p:spPr>
            <a:xfrm>
              <a:off x="1244227" y="48230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 GB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E5FE99-7325-4E1E-B4D1-A599268CE0FA}"/>
              </a:ext>
            </a:extLst>
          </p:cNvPr>
          <p:cNvGrpSpPr/>
          <p:nvPr/>
        </p:nvGrpSpPr>
        <p:grpSpPr>
          <a:xfrm>
            <a:off x="259247" y="3117868"/>
            <a:ext cx="858500" cy="369332"/>
            <a:chOff x="1011219" y="482308"/>
            <a:chExt cx="858500" cy="3693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887929-CA09-43E4-BF03-3C79C53A5B28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0AD993-D2A0-46F6-A85C-C462D6849DDF}"/>
                </a:ext>
              </a:extLst>
            </p:cNvPr>
            <p:cNvSpPr txBox="1"/>
            <p:nvPr/>
          </p:nvSpPr>
          <p:spPr>
            <a:xfrm>
              <a:off x="1244227" y="48230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8 GB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A58C8E0-14C6-4DA6-86C4-BFC0BDD6BF8A}"/>
              </a:ext>
            </a:extLst>
          </p:cNvPr>
          <p:cNvGrpSpPr/>
          <p:nvPr/>
        </p:nvGrpSpPr>
        <p:grpSpPr>
          <a:xfrm>
            <a:off x="259247" y="3462712"/>
            <a:ext cx="975519" cy="369332"/>
            <a:chOff x="1011219" y="482308"/>
            <a:chExt cx="975519" cy="3693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7BCF95-D13D-4B8D-8412-06084C725E0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7CDFF6-FFC1-49EE-ABA4-1F01DA5B4626}"/>
                </a:ext>
              </a:extLst>
            </p:cNvPr>
            <p:cNvSpPr txBox="1"/>
            <p:nvPr/>
          </p:nvSpPr>
          <p:spPr>
            <a:xfrm>
              <a:off x="1244227" y="482308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16 GB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1D2BB-FF3E-43DF-86C7-2395B42A78FB}"/>
              </a:ext>
            </a:extLst>
          </p:cNvPr>
          <p:cNvGrpSpPr/>
          <p:nvPr/>
        </p:nvGrpSpPr>
        <p:grpSpPr>
          <a:xfrm>
            <a:off x="259247" y="3817591"/>
            <a:ext cx="975519" cy="369332"/>
            <a:chOff x="1011219" y="482308"/>
            <a:chExt cx="975519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3AFCB1-4649-443A-9EBC-00F29C205EC5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C6282D-9F33-4146-AC2A-B92459B596BF}"/>
                </a:ext>
              </a:extLst>
            </p:cNvPr>
            <p:cNvSpPr txBox="1"/>
            <p:nvPr/>
          </p:nvSpPr>
          <p:spPr>
            <a:xfrm>
              <a:off x="1244227" y="482308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32 GB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B9E4BB-D471-4A76-A3E8-12D0EA317EA2}"/>
              </a:ext>
            </a:extLst>
          </p:cNvPr>
          <p:cNvSpPr txBox="1"/>
          <p:nvPr/>
        </p:nvSpPr>
        <p:spPr>
          <a:xfrm>
            <a:off x="242331" y="7294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DC8-1E86-48E1-ADBC-70730DBBFB9D}"/>
              </a:ext>
            </a:extLst>
          </p:cNvPr>
          <p:cNvSpPr txBox="1"/>
          <p:nvPr/>
        </p:nvSpPr>
        <p:spPr>
          <a:xfrm>
            <a:off x="165548" y="24580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Capacidad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27096-669E-458B-B341-DD6422B26EAB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FE12-3CC3-460C-BB34-E103B9CD343E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02741-8DF8-4EF7-9FB4-B719E2F919D5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84F6BC-D497-4421-AAD1-17F797107B39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254012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  <a:p>
            <a:r>
              <a:rPr lang="es-MX" dirty="0"/>
              <a:t>Principal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2249692"/>
            <a:ext cx="1152555" cy="369332"/>
            <a:chOff x="1011219" y="482308"/>
            <a:chExt cx="1152555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91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Seagate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2594536"/>
            <a:ext cx="1227191" cy="369332"/>
            <a:chOff x="1011219" y="482308"/>
            <a:chExt cx="1227191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Kingston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2939380"/>
            <a:ext cx="1128125" cy="369332"/>
            <a:chOff x="1011219" y="482308"/>
            <a:chExt cx="1128125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89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Toshiba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90292A-E39E-4F57-BFCD-3BD2798811DC}"/>
              </a:ext>
            </a:extLst>
          </p:cNvPr>
          <p:cNvGrpSpPr/>
          <p:nvPr/>
        </p:nvGrpSpPr>
        <p:grpSpPr>
          <a:xfrm>
            <a:off x="259247" y="4538324"/>
            <a:ext cx="1514128" cy="369332"/>
            <a:chOff x="1011219" y="482308"/>
            <a:chExt cx="1514128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98FF1E-D2DF-460D-BBDB-E152CE722E7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4913AA-2E40-4341-ACC4-4574E09D721C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120-128 GB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E5FE99-7325-4E1E-B4D1-A599268CE0FA}"/>
              </a:ext>
            </a:extLst>
          </p:cNvPr>
          <p:cNvGrpSpPr/>
          <p:nvPr/>
        </p:nvGrpSpPr>
        <p:grpSpPr>
          <a:xfrm>
            <a:off x="259247" y="4883168"/>
            <a:ext cx="1514128" cy="369332"/>
            <a:chOff x="1011219" y="482308"/>
            <a:chExt cx="1514128" cy="3693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887929-CA09-43E4-BF03-3C79C53A5B28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0AD993-D2A0-46F6-A85C-C462D6849DDF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240-256 GB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A58C8E0-14C6-4DA6-86C4-BFC0BDD6BF8A}"/>
              </a:ext>
            </a:extLst>
          </p:cNvPr>
          <p:cNvGrpSpPr/>
          <p:nvPr/>
        </p:nvGrpSpPr>
        <p:grpSpPr>
          <a:xfrm>
            <a:off x="259247" y="5228012"/>
            <a:ext cx="1514128" cy="369332"/>
            <a:chOff x="1011219" y="482308"/>
            <a:chExt cx="1514128" cy="3693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7BCF95-D13D-4B8D-8412-06084C725E0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7CDFF6-FFC1-49EE-ABA4-1F01DA5B4626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480-512 GB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1D2BB-FF3E-43DF-86C7-2395B42A78FB}"/>
              </a:ext>
            </a:extLst>
          </p:cNvPr>
          <p:cNvGrpSpPr/>
          <p:nvPr/>
        </p:nvGrpSpPr>
        <p:grpSpPr>
          <a:xfrm>
            <a:off x="259247" y="5582891"/>
            <a:ext cx="1623132" cy="369332"/>
            <a:chOff x="1011219" y="482308"/>
            <a:chExt cx="162313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3AFCB1-4649-443A-9EBC-00F29C205EC5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C6282D-9F33-4146-AC2A-B92459B596BF}"/>
                </a:ext>
              </a:extLst>
            </p:cNvPr>
            <p:cNvSpPr txBox="1"/>
            <p:nvPr/>
          </p:nvSpPr>
          <p:spPr>
            <a:xfrm>
              <a:off x="1244227" y="482308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960 GB -1 TB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B9E4BB-D471-4A76-A3E8-12D0EA317EA2}"/>
              </a:ext>
            </a:extLst>
          </p:cNvPr>
          <p:cNvSpPr txBox="1"/>
          <p:nvPr/>
        </p:nvSpPr>
        <p:spPr>
          <a:xfrm>
            <a:off x="242331" y="19486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DC8-1E86-48E1-ADBC-70730DBBFB9D}"/>
              </a:ext>
            </a:extLst>
          </p:cNvPr>
          <p:cNvSpPr txBox="1"/>
          <p:nvPr/>
        </p:nvSpPr>
        <p:spPr>
          <a:xfrm>
            <a:off x="165548" y="42233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Capacidad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555809-6F39-4DD2-B4B7-D4C959267BBE}"/>
              </a:ext>
            </a:extLst>
          </p:cNvPr>
          <p:cNvGrpSpPr/>
          <p:nvPr/>
        </p:nvGrpSpPr>
        <p:grpSpPr>
          <a:xfrm>
            <a:off x="141289" y="1119392"/>
            <a:ext cx="771938" cy="369332"/>
            <a:chOff x="1011219" y="482308"/>
            <a:chExt cx="771938" cy="36933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662E20C-3891-40E6-BFFD-B72040F1D1EB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F2299E-DA7D-421F-AEE0-E1879D568C34}"/>
                </a:ext>
              </a:extLst>
            </p:cNvPr>
            <p:cNvSpPr txBox="1"/>
            <p:nvPr/>
          </p:nvSpPr>
          <p:spPr>
            <a:xfrm>
              <a:off x="1244227" y="4823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SSD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BD23C8-B9B2-4371-9765-018DE1DDE342}"/>
              </a:ext>
            </a:extLst>
          </p:cNvPr>
          <p:cNvGrpSpPr/>
          <p:nvPr/>
        </p:nvGrpSpPr>
        <p:grpSpPr>
          <a:xfrm>
            <a:off x="141289" y="1464236"/>
            <a:ext cx="847279" cy="369332"/>
            <a:chOff x="1011219" y="482308"/>
            <a:chExt cx="847279" cy="36933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CD5679-4C7A-4115-AD46-6AE267240EAA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D5C0D7-F283-43BA-B94B-E09DF008C68D}"/>
                </a:ext>
              </a:extLst>
            </p:cNvPr>
            <p:cNvSpPr txBox="1"/>
            <p:nvPr/>
          </p:nvSpPr>
          <p:spPr>
            <a:xfrm>
              <a:off x="1244227" y="48230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HDD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18A15-3B42-44D6-9B92-4A1B50DD9AB2}"/>
              </a:ext>
            </a:extLst>
          </p:cNvPr>
          <p:cNvSpPr txBox="1"/>
          <p:nvPr/>
        </p:nvSpPr>
        <p:spPr>
          <a:xfrm>
            <a:off x="204231" y="81835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Tipo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8341F3-1870-4D7E-A7EB-7F24E96FC6B6}"/>
              </a:ext>
            </a:extLst>
          </p:cNvPr>
          <p:cNvGrpSpPr/>
          <p:nvPr/>
        </p:nvGrpSpPr>
        <p:grpSpPr>
          <a:xfrm>
            <a:off x="179389" y="3256880"/>
            <a:ext cx="1856850" cy="369332"/>
            <a:chOff x="1011219" y="482308"/>
            <a:chExt cx="1856850" cy="36933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3CFD124-8455-4222-81DF-E46FA0D3905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2B30E2-BF89-4055-BB60-5AD7ADAA8C6C}"/>
                </a:ext>
              </a:extLst>
            </p:cNvPr>
            <p:cNvSpPr txBox="1"/>
            <p:nvPr/>
          </p:nvSpPr>
          <p:spPr>
            <a:xfrm>
              <a:off x="1244227" y="482308"/>
              <a:ext cx="1623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Western Digital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B6A6C7-14A4-4AD8-8C59-7B84D7E935D4}"/>
              </a:ext>
            </a:extLst>
          </p:cNvPr>
          <p:cNvGrpSpPr/>
          <p:nvPr/>
        </p:nvGrpSpPr>
        <p:grpSpPr>
          <a:xfrm>
            <a:off x="179389" y="3612605"/>
            <a:ext cx="1124599" cy="369332"/>
            <a:chOff x="1011219" y="482308"/>
            <a:chExt cx="1124599" cy="36933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D9F9EF-DB18-4508-B3D6-7B717FE33242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E2E596-8A07-448D-B9D4-06ACC4428B8F}"/>
                </a:ext>
              </a:extLst>
            </p:cNvPr>
            <p:cNvSpPr txBox="1"/>
            <p:nvPr/>
          </p:nvSpPr>
          <p:spPr>
            <a:xfrm>
              <a:off x="1244227" y="48230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Sandisk</a:t>
              </a:r>
              <a:endParaRPr lang="es-MX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6349CA-41B9-4535-804B-5F5ACE864109}"/>
              </a:ext>
            </a:extLst>
          </p:cNvPr>
          <p:cNvGrpSpPr/>
          <p:nvPr/>
        </p:nvGrpSpPr>
        <p:grpSpPr>
          <a:xfrm>
            <a:off x="263508" y="5864953"/>
            <a:ext cx="940253" cy="369332"/>
            <a:chOff x="1011219" y="482308"/>
            <a:chExt cx="940253" cy="36933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A45A6BE-18F3-4667-A22D-28F46705DBF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5C01B32-BEBA-4BB4-BA8A-C70833AA774D}"/>
                </a:ext>
              </a:extLst>
            </p:cNvPr>
            <p:cNvSpPr txBox="1"/>
            <p:nvPr/>
          </p:nvSpPr>
          <p:spPr>
            <a:xfrm>
              <a:off x="1244227" y="48230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&gt;1 TB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37B61F-C1A7-448F-9C16-746288C6087C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00377A-31C4-438D-836A-79877595F5CD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ECCF-E9D2-4C5F-8D20-C623D1935A3D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A2C6B-A251-454E-B741-7AE7EB92368C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380895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  <a:p>
            <a:r>
              <a:rPr lang="es-MX" dirty="0"/>
              <a:t>Principal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8010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  <a:p>
            <a:r>
              <a:rPr lang="es-MX" dirty="0"/>
              <a:t>Secundario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2249692"/>
            <a:ext cx="1152555" cy="369332"/>
            <a:chOff x="1011219" y="482308"/>
            <a:chExt cx="1152555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91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Seagate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2594536"/>
            <a:ext cx="1227191" cy="369332"/>
            <a:chOff x="1011219" y="482308"/>
            <a:chExt cx="1227191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Kingston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2939380"/>
            <a:ext cx="1128125" cy="369332"/>
            <a:chOff x="1011219" y="482308"/>
            <a:chExt cx="1128125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89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Toshiba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90292A-E39E-4F57-BFCD-3BD2798811DC}"/>
              </a:ext>
            </a:extLst>
          </p:cNvPr>
          <p:cNvGrpSpPr/>
          <p:nvPr/>
        </p:nvGrpSpPr>
        <p:grpSpPr>
          <a:xfrm>
            <a:off x="259247" y="4538324"/>
            <a:ext cx="1514128" cy="369332"/>
            <a:chOff x="1011219" y="482308"/>
            <a:chExt cx="1514128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98FF1E-D2DF-460D-BBDB-E152CE722E7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4913AA-2E40-4341-ACC4-4574E09D721C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120-128 GB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E5FE99-7325-4E1E-B4D1-A599268CE0FA}"/>
              </a:ext>
            </a:extLst>
          </p:cNvPr>
          <p:cNvGrpSpPr/>
          <p:nvPr/>
        </p:nvGrpSpPr>
        <p:grpSpPr>
          <a:xfrm>
            <a:off x="259247" y="4883168"/>
            <a:ext cx="1514128" cy="369332"/>
            <a:chOff x="1011219" y="482308"/>
            <a:chExt cx="1514128" cy="3693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887929-CA09-43E4-BF03-3C79C53A5B28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0AD993-D2A0-46F6-A85C-C462D6849DDF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240-256 GB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A58C8E0-14C6-4DA6-86C4-BFC0BDD6BF8A}"/>
              </a:ext>
            </a:extLst>
          </p:cNvPr>
          <p:cNvGrpSpPr/>
          <p:nvPr/>
        </p:nvGrpSpPr>
        <p:grpSpPr>
          <a:xfrm>
            <a:off x="259247" y="5228012"/>
            <a:ext cx="1514128" cy="369332"/>
            <a:chOff x="1011219" y="482308"/>
            <a:chExt cx="1514128" cy="3693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7BCF95-D13D-4B8D-8412-06084C725E0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7CDFF6-FFC1-49EE-ABA4-1F01DA5B4626}"/>
                </a:ext>
              </a:extLst>
            </p:cNvPr>
            <p:cNvSpPr txBox="1"/>
            <p:nvPr/>
          </p:nvSpPr>
          <p:spPr>
            <a:xfrm>
              <a:off x="1244227" y="482308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480-512 GB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1D2BB-FF3E-43DF-86C7-2395B42A78FB}"/>
              </a:ext>
            </a:extLst>
          </p:cNvPr>
          <p:cNvGrpSpPr/>
          <p:nvPr/>
        </p:nvGrpSpPr>
        <p:grpSpPr>
          <a:xfrm>
            <a:off x="259247" y="5582891"/>
            <a:ext cx="1623132" cy="369332"/>
            <a:chOff x="1011219" y="482308"/>
            <a:chExt cx="162313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3AFCB1-4649-443A-9EBC-00F29C205EC5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C6282D-9F33-4146-AC2A-B92459B596BF}"/>
                </a:ext>
              </a:extLst>
            </p:cNvPr>
            <p:cNvSpPr txBox="1"/>
            <p:nvPr/>
          </p:nvSpPr>
          <p:spPr>
            <a:xfrm>
              <a:off x="1244227" y="482308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960 GB -1 TB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B9E4BB-D471-4A76-A3E8-12D0EA317EA2}"/>
              </a:ext>
            </a:extLst>
          </p:cNvPr>
          <p:cNvSpPr txBox="1"/>
          <p:nvPr/>
        </p:nvSpPr>
        <p:spPr>
          <a:xfrm>
            <a:off x="242331" y="19486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DC8-1E86-48E1-ADBC-70730DBBFB9D}"/>
              </a:ext>
            </a:extLst>
          </p:cNvPr>
          <p:cNvSpPr txBox="1"/>
          <p:nvPr/>
        </p:nvSpPr>
        <p:spPr>
          <a:xfrm>
            <a:off x="165548" y="42233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Capacidad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555809-6F39-4DD2-B4B7-D4C959267BBE}"/>
              </a:ext>
            </a:extLst>
          </p:cNvPr>
          <p:cNvGrpSpPr/>
          <p:nvPr/>
        </p:nvGrpSpPr>
        <p:grpSpPr>
          <a:xfrm>
            <a:off x="141289" y="1119392"/>
            <a:ext cx="771938" cy="369332"/>
            <a:chOff x="1011219" y="482308"/>
            <a:chExt cx="771938" cy="36933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662E20C-3891-40E6-BFFD-B72040F1D1EB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F2299E-DA7D-421F-AEE0-E1879D568C34}"/>
                </a:ext>
              </a:extLst>
            </p:cNvPr>
            <p:cNvSpPr txBox="1"/>
            <p:nvPr/>
          </p:nvSpPr>
          <p:spPr>
            <a:xfrm>
              <a:off x="1244227" y="4823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SSD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BD23C8-B9B2-4371-9765-018DE1DDE342}"/>
              </a:ext>
            </a:extLst>
          </p:cNvPr>
          <p:cNvGrpSpPr/>
          <p:nvPr/>
        </p:nvGrpSpPr>
        <p:grpSpPr>
          <a:xfrm>
            <a:off x="141289" y="1464236"/>
            <a:ext cx="847279" cy="369332"/>
            <a:chOff x="1011219" y="482308"/>
            <a:chExt cx="847279" cy="36933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CD5679-4C7A-4115-AD46-6AE267240EAA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D5C0D7-F283-43BA-B94B-E09DF008C68D}"/>
                </a:ext>
              </a:extLst>
            </p:cNvPr>
            <p:cNvSpPr txBox="1"/>
            <p:nvPr/>
          </p:nvSpPr>
          <p:spPr>
            <a:xfrm>
              <a:off x="1244227" y="48230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HDD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18A15-3B42-44D6-9B92-4A1B50DD9AB2}"/>
              </a:ext>
            </a:extLst>
          </p:cNvPr>
          <p:cNvSpPr txBox="1"/>
          <p:nvPr/>
        </p:nvSpPr>
        <p:spPr>
          <a:xfrm>
            <a:off x="204231" y="81835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Tipo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8341F3-1870-4D7E-A7EB-7F24E96FC6B6}"/>
              </a:ext>
            </a:extLst>
          </p:cNvPr>
          <p:cNvGrpSpPr/>
          <p:nvPr/>
        </p:nvGrpSpPr>
        <p:grpSpPr>
          <a:xfrm>
            <a:off x="179389" y="3256880"/>
            <a:ext cx="1856850" cy="369332"/>
            <a:chOff x="1011219" y="482308"/>
            <a:chExt cx="1856850" cy="36933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3CFD124-8455-4222-81DF-E46FA0D3905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2B30E2-BF89-4055-BB60-5AD7ADAA8C6C}"/>
                </a:ext>
              </a:extLst>
            </p:cNvPr>
            <p:cNvSpPr txBox="1"/>
            <p:nvPr/>
          </p:nvSpPr>
          <p:spPr>
            <a:xfrm>
              <a:off x="1244227" y="482308"/>
              <a:ext cx="1623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Western Digital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B6A6C7-14A4-4AD8-8C59-7B84D7E935D4}"/>
              </a:ext>
            </a:extLst>
          </p:cNvPr>
          <p:cNvGrpSpPr/>
          <p:nvPr/>
        </p:nvGrpSpPr>
        <p:grpSpPr>
          <a:xfrm>
            <a:off x="179389" y="3612605"/>
            <a:ext cx="1124599" cy="369332"/>
            <a:chOff x="1011219" y="482308"/>
            <a:chExt cx="1124599" cy="36933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AD9F9EF-DB18-4508-B3D6-7B717FE33242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2E2E596-8A07-448D-B9D4-06ACC4428B8F}"/>
                </a:ext>
              </a:extLst>
            </p:cNvPr>
            <p:cNvSpPr txBox="1"/>
            <p:nvPr/>
          </p:nvSpPr>
          <p:spPr>
            <a:xfrm>
              <a:off x="1244227" y="48230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Sandisk</a:t>
              </a:r>
              <a:endParaRPr lang="es-MX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A6349CA-41B9-4535-804B-5F5ACE864109}"/>
              </a:ext>
            </a:extLst>
          </p:cNvPr>
          <p:cNvGrpSpPr/>
          <p:nvPr/>
        </p:nvGrpSpPr>
        <p:grpSpPr>
          <a:xfrm>
            <a:off x="263508" y="5864953"/>
            <a:ext cx="940253" cy="369332"/>
            <a:chOff x="1011219" y="482308"/>
            <a:chExt cx="940253" cy="36933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A45A6BE-18F3-4667-A22D-28F46705DBF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5C01B32-BEBA-4BB4-BA8A-C70833AA774D}"/>
                </a:ext>
              </a:extLst>
            </p:cNvPr>
            <p:cNvSpPr txBox="1"/>
            <p:nvPr/>
          </p:nvSpPr>
          <p:spPr>
            <a:xfrm>
              <a:off x="1244227" y="482308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&gt;1 TB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798EB51-E31F-4118-86C0-20581F4D222F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FE853-1DA7-466E-95F2-026B81D1D41F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35178-71B1-442D-B213-728ED61A4FFD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2246BD-E3D6-4C77-A7C9-A2193ECC5063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7022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Video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1030492"/>
            <a:ext cx="1751116" cy="369332"/>
            <a:chOff x="1011219" y="482308"/>
            <a:chExt cx="1751116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1518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Cooler</a:t>
              </a:r>
              <a:r>
                <a:rPr lang="es-MX" dirty="0"/>
                <a:t> Master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1375336"/>
            <a:ext cx="937432" cy="369332"/>
            <a:chOff x="1011219" y="482308"/>
            <a:chExt cx="937432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704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EVGA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1720180"/>
            <a:ext cx="942561" cy="369332"/>
            <a:chOff x="1011219" y="482308"/>
            <a:chExt cx="942561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709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Actek</a:t>
              </a:r>
              <a:endParaRPr lang="es-MX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90292A-E39E-4F57-BFCD-3BD2798811DC}"/>
              </a:ext>
            </a:extLst>
          </p:cNvPr>
          <p:cNvGrpSpPr/>
          <p:nvPr/>
        </p:nvGrpSpPr>
        <p:grpSpPr>
          <a:xfrm>
            <a:off x="259247" y="2773024"/>
            <a:ext cx="1554204" cy="369332"/>
            <a:chOff x="1011219" y="482308"/>
            <a:chExt cx="1554204" cy="36933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98FF1E-D2DF-460D-BBDB-E152CE722E7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4913AA-2E40-4341-ACC4-4574E09D721C}"/>
                </a:ext>
              </a:extLst>
            </p:cNvPr>
            <p:cNvSpPr txBox="1"/>
            <p:nvPr/>
          </p:nvSpPr>
          <p:spPr>
            <a:xfrm>
              <a:off x="1244227" y="482308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400 - 500 W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E5FE99-7325-4E1E-B4D1-A599268CE0FA}"/>
              </a:ext>
            </a:extLst>
          </p:cNvPr>
          <p:cNvGrpSpPr/>
          <p:nvPr/>
        </p:nvGrpSpPr>
        <p:grpSpPr>
          <a:xfrm>
            <a:off x="259247" y="3117868"/>
            <a:ext cx="1599088" cy="369332"/>
            <a:chOff x="1011219" y="482308"/>
            <a:chExt cx="1599088" cy="369332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E887929-CA09-43E4-BF03-3C79C53A5B28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0AD993-D2A0-46F6-A85C-C462D6849DDF}"/>
                </a:ext>
              </a:extLst>
            </p:cNvPr>
            <p:cNvSpPr txBox="1"/>
            <p:nvPr/>
          </p:nvSpPr>
          <p:spPr>
            <a:xfrm>
              <a:off x="1244227" y="482308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550 – 600 W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A58C8E0-14C6-4DA6-86C4-BFC0BDD6BF8A}"/>
              </a:ext>
            </a:extLst>
          </p:cNvPr>
          <p:cNvGrpSpPr/>
          <p:nvPr/>
        </p:nvGrpSpPr>
        <p:grpSpPr>
          <a:xfrm>
            <a:off x="259247" y="3462712"/>
            <a:ext cx="1716106" cy="369332"/>
            <a:chOff x="1011219" y="482308"/>
            <a:chExt cx="1716106" cy="3693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7BCF95-D13D-4B8D-8412-06084C725E0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7CDFF6-FFC1-49EE-ABA4-1F01DA5B4626}"/>
                </a:ext>
              </a:extLst>
            </p:cNvPr>
            <p:cNvSpPr txBox="1"/>
            <p:nvPr/>
          </p:nvSpPr>
          <p:spPr>
            <a:xfrm>
              <a:off x="1244227" y="482308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750 – 1000 W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1D2BB-FF3E-43DF-86C7-2395B42A78FB}"/>
              </a:ext>
            </a:extLst>
          </p:cNvPr>
          <p:cNvGrpSpPr/>
          <p:nvPr/>
        </p:nvGrpSpPr>
        <p:grpSpPr>
          <a:xfrm>
            <a:off x="259247" y="3817591"/>
            <a:ext cx="1259251" cy="369332"/>
            <a:chOff x="1011219" y="482308"/>
            <a:chExt cx="1259251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3AFCB1-4649-443A-9EBC-00F29C205EC5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C6282D-9F33-4146-AC2A-B92459B596BF}"/>
                </a:ext>
              </a:extLst>
            </p:cNvPr>
            <p:cNvSpPr txBox="1"/>
            <p:nvPr/>
          </p:nvSpPr>
          <p:spPr>
            <a:xfrm>
              <a:off x="1244227" y="482308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&gt;1000 W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B9E4BB-D471-4A76-A3E8-12D0EA317EA2}"/>
              </a:ext>
            </a:extLst>
          </p:cNvPr>
          <p:cNvSpPr txBox="1"/>
          <p:nvPr/>
        </p:nvSpPr>
        <p:spPr>
          <a:xfrm>
            <a:off x="242331" y="7294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28DC8-1E86-48E1-ADBC-70730DBBFB9D}"/>
              </a:ext>
            </a:extLst>
          </p:cNvPr>
          <p:cNvSpPr txBox="1"/>
          <p:nvPr/>
        </p:nvSpPr>
        <p:spPr>
          <a:xfrm>
            <a:off x="165548" y="245806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Capacidad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95895-5C18-482A-AB5A-2E69EC1ADC46}"/>
              </a:ext>
            </a:extLst>
          </p:cNvPr>
          <p:cNvSpPr/>
          <p:nvPr/>
        </p:nvSpPr>
        <p:spPr>
          <a:xfrm>
            <a:off x="10766545" y="1030867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Presupuesto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8ED65-A449-415A-813B-E93E733A56E6}"/>
              </a:ext>
            </a:extLst>
          </p:cNvPr>
          <p:cNvSpPr/>
          <p:nvPr/>
        </p:nvSpPr>
        <p:spPr>
          <a:xfrm>
            <a:off x="10766545" y="1420370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$ 1,000.00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47CA8E-1BA5-4F32-9BAD-28258230762B}"/>
              </a:ext>
            </a:extLst>
          </p:cNvPr>
          <p:cNvSpPr/>
          <p:nvPr/>
        </p:nvSpPr>
        <p:spPr>
          <a:xfrm>
            <a:off x="10766545" y="1989674"/>
            <a:ext cx="1425455" cy="376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F0898-DAFA-4EC6-A6C7-304F5F557A31}"/>
              </a:ext>
            </a:extLst>
          </p:cNvPr>
          <p:cNvSpPr/>
          <p:nvPr/>
        </p:nvSpPr>
        <p:spPr>
          <a:xfrm>
            <a:off x="10766545" y="2379177"/>
            <a:ext cx="1425455" cy="1176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</a:rPr>
              <a:t>Comp. 1</a:t>
            </a:r>
          </a:p>
          <a:p>
            <a:r>
              <a:rPr lang="es-MX" dirty="0">
                <a:solidFill>
                  <a:schemeClr val="tx1"/>
                </a:solidFill>
              </a:rPr>
              <a:t>Comp. 2</a:t>
            </a:r>
          </a:p>
          <a:p>
            <a:r>
              <a:rPr lang="es-MX" dirty="0">
                <a:solidFill>
                  <a:schemeClr val="tx1"/>
                </a:solidFill>
              </a:rPr>
              <a:t>Comp. 3</a:t>
            </a:r>
          </a:p>
          <a:p>
            <a:r>
              <a:rPr lang="es-MX" dirty="0">
                <a:solidFill>
                  <a:schemeClr val="tx1"/>
                </a:solidFill>
              </a:rPr>
              <a:t>Comp. 4</a:t>
            </a:r>
          </a:p>
        </p:txBody>
      </p:sp>
    </p:spTree>
    <p:extLst>
      <p:ext uri="{BB962C8B-B14F-4D97-AF65-F5344CB8AC3E}">
        <p14:creationId xmlns:p14="http://schemas.microsoft.com/office/powerpoint/2010/main" val="37864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4A0897-A60A-49F7-A9B7-30B1A1E4D350}"/>
              </a:ext>
            </a:extLst>
          </p:cNvPr>
          <p:cNvGrpSpPr/>
          <p:nvPr/>
        </p:nvGrpSpPr>
        <p:grpSpPr>
          <a:xfrm>
            <a:off x="68729" y="8969"/>
            <a:ext cx="1886025" cy="369332"/>
            <a:chOff x="1011219" y="482308"/>
            <a:chExt cx="1886025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69E24C-18C1-4510-A02C-A3A6AF706EE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4FBE6-4E5E-411D-855E-4A8F56574281}"/>
                </a:ext>
              </a:extLst>
            </p:cNvPr>
            <p:cNvSpPr txBox="1"/>
            <p:nvPr/>
          </p:nvSpPr>
          <p:spPr>
            <a:xfrm>
              <a:off x="1244227" y="48230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Arma tu equipo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D793778-9EB5-4F80-B9F7-FA25857496E5}"/>
              </a:ext>
            </a:extLst>
          </p:cNvPr>
          <p:cNvSpPr txBox="1"/>
          <p:nvPr/>
        </p:nvSpPr>
        <p:spPr>
          <a:xfrm>
            <a:off x="37872" y="434157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Procesador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071D8-EE3F-4682-A37F-84CE4D3B4C97}"/>
              </a:ext>
            </a:extLst>
          </p:cNvPr>
          <p:cNvSpPr txBox="1"/>
          <p:nvPr/>
        </p:nvSpPr>
        <p:spPr>
          <a:xfrm>
            <a:off x="1408457" y="434157"/>
            <a:ext cx="14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Madre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0DDA0-F9C4-4B3D-8816-34C612241D24}"/>
              </a:ext>
            </a:extLst>
          </p:cNvPr>
          <p:cNvSpPr txBox="1"/>
          <p:nvPr/>
        </p:nvSpPr>
        <p:spPr>
          <a:xfrm>
            <a:off x="3038215" y="43415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Memoria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F6A30-3E7A-468A-BCB8-69915D1929F0}"/>
              </a:ext>
            </a:extLst>
          </p:cNvPr>
          <p:cNvSpPr txBox="1"/>
          <p:nvPr/>
        </p:nvSpPr>
        <p:spPr>
          <a:xfrm>
            <a:off x="4725105" y="434157"/>
            <a:ext cx="178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  <a:p>
            <a:r>
              <a:rPr lang="es-MX" dirty="0"/>
              <a:t>Principal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66A61-3A8A-4015-845F-6BFED0FA604B}"/>
              </a:ext>
            </a:extLst>
          </p:cNvPr>
          <p:cNvSpPr txBox="1"/>
          <p:nvPr/>
        </p:nvSpPr>
        <p:spPr>
          <a:xfrm>
            <a:off x="8478027" y="434157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 de Poder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094E8-FBFB-4204-8A39-02B4CB35CE66}"/>
              </a:ext>
            </a:extLst>
          </p:cNvPr>
          <p:cNvSpPr txBox="1"/>
          <p:nvPr/>
        </p:nvSpPr>
        <p:spPr>
          <a:xfrm>
            <a:off x="10343232" y="434157"/>
            <a:ext cx="142545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Refrigeración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36E20-5D91-4423-A3CC-B2DF18E20F9A}"/>
              </a:ext>
            </a:extLst>
          </p:cNvPr>
          <p:cNvSpPr txBox="1"/>
          <p:nvPr/>
        </p:nvSpPr>
        <p:spPr>
          <a:xfrm>
            <a:off x="6636864" y="434157"/>
            <a:ext cx="178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Almacenamiento</a:t>
            </a:r>
          </a:p>
          <a:p>
            <a:r>
              <a:rPr lang="es-MX" dirty="0"/>
              <a:t>Secundario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B9A0D-FA55-4DB6-B384-3592F0385183}"/>
              </a:ext>
            </a:extLst>
          </p:cNvPr>
          <p:cNvSpPr/>
          <p:nvPr/>
        </p:nvSpPr>
        <p:spPr>
          <a:xfrm>
            <a:off x="2785558" y="1030867"/>
            <a:ext cx="7889018" cy="5801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20294-7972-4DD4-BBBA-05C012E4C76D}"/>
              </a:ext>
            </a:extLst>
          </p:cNvPr>
          <p:cNvGrpSpPr/>
          <p:nvPr/>
        </p:nvGrpSpPr>
        <p:grpSpPr>
          <a:xfrm>
            <a:off x="3131670" y="1312352"/>
            <a:ext cx="1988373" cy="5481021"/>
            <a:chOff x="3829722" y="858803"/>
            <a:chExt cx="1988373" cy="54810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5CDD1B-D5A5-4519-9073-2A25DB550B88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5ADD7F-029C-4AC1-8C4D-41A5EB908243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A5238C-BB3E-4453-B199-AD562A5219E6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F20DF6-B0A6-4CE1-8FC1-F05988B7B9C0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1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A2BC474-F2E4-40B0-B94D-3B9A4B6F1233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E8450AD-0E73-4B8A-AC6F-05482A020079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2CF0BDB-59A1-4DB6-9C53-410CEA37ACCE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EAB64C-95F8-4EC3-9FDD-292BBA76892F}"/>
              </a:ext>
            </a:extLst>
          </p:cNvPr>
          <p:cNvGrpSpPr/>
          <p:nvPr/>
        </p:nvGrpSpPr>
        <p:grpSpPr>
          <a:xfrm>
            <a:off x="5761845" y="1312352"/>
            <a:ext cx="1988373" cy="5481021"/>
            <a:chOff x="3829722" y="858803"/>
            <a:chExt cx="1988373" cy="54810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C0F4CF-1D81-417F-95E4-47F3F6C1C746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21894C-AE59-4D5C-8FF3-D9FC1E4F8EDA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5792875-EA6C-48C6-90C7-865EA967C208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38E302-58CC-411F-9E25-AE45B2D7234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2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CD07DA-A0EE-485C-ACCA-EACDAFEC6732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66B1C27-1335-4D23-8301-2826231AB0E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33F301-8172-4D3F-B870-90276C3C38A7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E2664AE-A6DD-4B4D-B159-27E810F19E91}"/>
              </a:ext>
            </a:extLst>
          </p:cNvPr>
          <p:cNvGrpSpPr/>
          <p:nvPr/>
        </p:nvGrpSpPr>
        <p:grpSpPr>
          <a:xfrm>
            <a:off x="8392020" y="1298617"/>
            <a:ext cx="1988373" cy="5481021"/>
            <a:chOff x="3829722" y="858803"/>
            <a:chExt cx="1988373" cy="54810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591B48-DC65-4C23-9425-6DF69CD0FF75}"/>
                </a:ext>
              </a:extLst>
            </p:cNvPr>
            <p:cNvSpPr/>
            <p:nvPr/>
          </p:nvSpPr>
          <p:spPr>
            <a:xfrm>
              <a:off x="3829722" y="3006737"/>
              <a:ext cx="1988373" cy="2909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Ficha Técnica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3A78632-0032-4A8A-BDA8-8B1F1DDFCCE5}"/>
                </a:ext>
              </a:extLst>
            </p:cNvPr>
            <p:cNvGrpSpPr/>
            <p:nvPr/>
          </p:nvGrpSpPr>
          <p:grpSpPr>
            <a:xfrm>
              <a:off x="3829722" y="858803"/>
              <a:ext cx="1988373" cy="5481021"/>
              <a:chOff x="3829722" y="858803"/>
              <a:chExt cx="1988373" cy="548102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505D1F-54B5-43BC-A3F7-D06F5681B3D7}"/>
                  </a:ext>
                </a:extLst>
              </p:cNvPr>
              <p:cNvSpPr/>
              <p:nvPr/>
            </p:nvSpPr>
            <p:spPr>
              <a:xfrm>
                <a:off x="3829722" y="858803"/>
                <a:ext cx="1988373" cy="165907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FOTO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C04604-74ED-4685-9C0F-FD76814768BA}"/>
                  </a:ext>
                </a:extLst>
              </p:cNvPr>
              <p:cNvSpPr txBox="1"/>
              <p:nvPr/>
            </p:nvSpPr>
            <p:spPr>
              <a:xfrm>
                <a:off x="4350162" y="256031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Modelo 3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8AA7629-6826-42E4-9261-1EA21E594F39}"/>
                  </a:ext>
                </a:extLst>
              </p:cNvPr>
              <p:cNvGrpSpPr/>
              <p:nvPr/>
            </p:nvGrpSpPr>
            <p:grpSpPr>
              <a:xfrm>
                <a:off x="4024837" y="5970492"/>
                <a:ext cx="1653590" cy="369332"/>
                <a:chOff x="1011219" y="482308"/>
                <a:chExt cx="1653590" cy="36933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2329053-3D5C-471C-9E81-29A20898496A}"/>
                    </a:ext>
                  </a:extLst>
                </p:cNvPr>
                <p:cNvSpPr/>
                <p:nvPr/>
              </p:nvSpPr>
              <p:spPr>
                <a:xfrm>
                  <a:off x="1011219" y="570155"/>
                  <a:ext cx="193638" cy="19363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100FA92-B356-47CC-AA35-52A8FFA5C050}"/>
                    </a:ext>
                  </a:extLst>
                </p:cNvPr>
                <p:cNvSpPr txBox="1"/>
                <p:nvPr/>
              </p:nvSpPr>
              <p:spPr>
                <a:xfrm>
                  <a:off x="1244227" y="482308"/>
                  <a:ext cx="142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dirty="0"/>
                    <a:t>Seleccionado</a:t>
                  </a: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89013-C0F5-4DA7-B4E9-2D0E6001A4F9}"/>
              </a:ext>
            </a:extLst>
          </p:cNvPr>
          <p:cNvGrpSpPr/>
          <p:nvPr/>
        </p:nvGrpSpPr>
        <p:grpSpPr>
          <a:xfrm>
            <a:off x="179389" y="2846592"/>
            <a:ext cx="1738292" cy="369332"/>
            <a:chOff x="1011219" y="482308"/>
            <a:chExt cx="1738292" cy="3693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DCA88C-5CA5-4564-9D14-AAAA583D6B00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92B9FF-633F-46D2-B67A-79E01C1F2455}"/>
                </a:ext>
              </a:extLst>
            </p:cNvPr>
            <p:cNvSpPr txBox="1"/>
            <p:nvPr/>
          </p:nvSpPr>
          <p:spPr>
            <a:xfrm>
              <a:off x="1244227" y="482308"/>
              <a:ext cx="1505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Cooler</a:t>
              </a:r>
              <a:r>
                <a:rPr lang="es-MX" dirty="0"/>
                <a:t> master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C98E0-D7A1-433B-B557-6D2BBE40CC5A}"/>
              </a:ext>
            </a:extLst>
          </p:cNvPr>
          <p:cNvGrpSpPr/>
          <p:nvPr/>
        </p:nvGrpSpPr>
        <p:grpSpPr>
          <a:xfrm>
            <a:off x="179389" y="3191436"/>
            <a:ext cx="1592034" cy="369332"/>
            <a:chOff x="1011219" y="482308"/>
            <a:chExt cx="1592034" cy="369332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010C43-CD8F-4976-8506-5FE8BEC26DFE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1C5F15-0134-43D5-92BD-EC8C784185C5}"/>
                </a:ext>
              </a:extLst>
            </p:cNvPr>
            <p:cNvSpPr txBox="1"/>
            <p:nvPr/>
          </p:nvSpPr>
          <p:spPr>
            <a:xfrm>
              <a:off x="1244227" y="482308"/>
              <a:ext cx="1359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Thermaltake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B79E7-3E6A-48B2-95FA-21EC8964987F}"/>
              </a:ext>
            </a:extLst>
          </p:cNvPr>
          <p:cNvGrpSpPr/>
          <p:nvPr/>
        </p:nvGrpSpPr>
        <p:grpSpPr>
          <a:xfrm>
            <a:off x="179389" y="3536280"/>
            <a:ext cx="1080228" cy="369332"/>
            <a:chOff x="1011219" y="482308"/>
            <a:chExt cx="1080228" cy="3693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69803A-55ED-444A-8076-6A2909DC150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6D5499-F8EB-42B0-ABC6-155E53882E49}"/>
                </a:ext>
              </a:extLst>
            </p:cNvPr>
            <p:cNvSpPr txBox="1"/>
            <p:nvPr/>
          </p:nvSpPr>
          <p:spPr>
            <a:xfrm>
              <a:off x="1244227" y="482308"/>
              <a:ext cx="847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Cougar</a:t>
              </a:r>
              <a:endParaRPr lang="es-MX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B9E4BB-D471-4A76-A3E8-12D0EA317EA2}"/>
              </a:ext>
            </a:extLst>
          </p:cNvPr>
          <p:cNvSpPr txBox="1"/>
          <p:nvPr/>
        </p:nvSpPr>
        <p:spPr>
          <a:xfrm>
            <a:off x="242331" y="254555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Marca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4555809-6F39-4DD2-B4B7-D4C959267BBE}"/>
              </a:ext>
            </a:extLst>
          </p:cNvPr>
          <p:cNvGrpSpPr/>
          <p:nvPr/>
        </p:nvGrpSpPr>
        <p:grpSpPr>
          <a:xfrm>
            <a:off x="141289" y="1119392"/>
            <a:ext cx="921979" cy="369332"/>
            <a:chOff x="1011219" y="482308"/>
            <a:chExt cx="921979" cy="36933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662E20C-3891-40E6-BFFD-B72040F1D1EB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F2299E-DA7D-421F-AEE0-E1879D568C34}"/>
                </a:ext>
              </a:extLst>
            </p:cNvPr>
            <p:cNvSpPr txBox="1"/>
            <p:nvPr/>
          </p:nvSpPr>
          <p:spPr>
            <a:xfrm>
              <a:off x="1244227" y="482308"/>
              <a:ext cx="68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Stock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BD23C8-B9B2-4371-9765-018DE1DDE342}"/>
              </a:ext>
            </a:extLst>
          </p:cNvPr>
          <p:cNvGrpSpPr/>
          <p:nvPr/>
        </p:nvGrpSpPr>
        <p:grpSpPr>
          <a:xfrm>
            <a:off x="141289" y="1464236"/>
            <a:ext cx="796175" cy="369332"/>
            <a:chOff x="1011219" y="482308"/>
            <a:chExt cx="796175" cy="36933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CD5679-4C7A-4115-AD46-6AE267240EAA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BD5C0D7-F283-43BA-B94B-E09DF008C68D}"/>
                </a:ext>
              </a:extLst>
            </p:cNvPr>
            <p:cNvSpPr txBox="1"/>
            <p:nvPr/>
          </p:nvSpPr>
          <p:spPr>
            <a:xfrm>
              <a:off x="1244227" y="482308"/>
              <a:ext cx="56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Aire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EA18A15-3B42-44D6-9B92-4A1B50DD9AB2}"/>
              </a:ext>
            </a:extLst>
          </p:cNvPr>
          <p:cNvSpPr txBox="1"/>
          <p:nvPr/>
        </p:nvSpPr>
        <p:spPr>
          <a:xfrm>
            <a:off x="204231" y="81835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Tipo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8341F3-1870-4D7E-A7EB-7F24E96FC6B6}"/>
              </a:ext>
            </a:extLst>
          </p:cNvPr>
          <p:cNvGrpSpPr/>
          <p:nvPr/>
        </p:nvGrpSpPr>
        <p:grpSpPr>
          <a:xfrm>
            <a:off x="179389" y="3853780"/>
            <a:ext cx="1072533" cy="369332"/>
            <a:chOff x="1011219" y="482308"/>
            <a:chExt cx="1072533" cy="36933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3CFD124-8455-4222-81DF-E46FA0D3905F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2B30E2-BF89-4055-BB60-5AD7ADAA8C6C}"/>
                </a:ext>
              </a:extLst>
            </p:cNvPr>
            <p:cNvSpPr txBox="1"/>
            <p:nvPr/>
          </p:nvSpPr>
          <p:spPr>
            <a:xfrm>
              <a:off x="1244227" y="482308"/>
              <a:ext cx="83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err="1"/>
                <a:t>Corsair</a:t>
              </a:r>
              <a:endParaRPr lang="es-MX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5EF136-2805-4086-9E80-D95D4624A8A0}"/>
              </a:ext>
            </a:extLst>
          </p:cNvPr>
          <p:cNvGrpSpPr/>
          <p:nvPr/>
        </p:nvGrpSpPr>
        <p:grpSpPr>
          <a:xfrm>
            <a:off x="165548" y="1779498"/>
            <a:ext cx="1097347" cy="369332"/>
            <a:chOff x="1011219" y="482308"/>
            <a:chExt cx="1097347" cy="3693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3F8E9B4-755B-4C44-B68B-9CF6E9434E7D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4C47C10-89D2-43A6-B6F5-44B6FB444FF7}"/>
                </a:ext>
              </a:extLst>
            </p:cNvPr>
            <p:cNvSpPr txBox="1"/>
            <p:nvPr/>
          </p:nvSpPr>
          <p:spPr>
            <a:xfrm>
              <a:off x="1244227" y="48230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Liquida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279A52-053C-4B2D-8D5D-E086BE9F2245}"/>
              </a:ext>
            </a:extLst>
          </p:cNvPr>
          <p:cNvGrpSpPr/>
          <p:nvPr/>
        </p:nvGrpSpPr>
        <p:grpSpPr>
          <a:xfrm>
            <a:off x="165548" y="2124342"/>
            <a:ext cx="2436240" cy="369332"/>
            <a:chOff x="1011219" y="482308"/>
            <a:chExt cx="2436240" cy="36933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E75FAF-BB1C-4B36-AD59-32C49B89A1A9}"/>
                </a:ext>
              </a:extLst>
            </p:cNvPr>
            <p:cNvSpPr/>
            <p:nvPr/>
          </p:nvSpPr>
          <p:spPr>
            <a:xfrm>
              <a:off x="1011219" y="570155"/>
              <a:ext cx="193638" cy="193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0E278A-A510-4D55-BF18-FCA05CBD06EC}"/>
                </a:ext>
              </a:extLst>
            </p:cNvPr>
            <p:cNvSpPr txBox="1"/>
            <p:nvPr/>
          </p:nvSpPr>
          <p:spPr>
            <a:xfrm>
              <a:off x="1244227" y="482308"/>
              <a:ext cx="220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Liquida Personalizada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33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487</Words>
  <Application>Microsoft Office PowerPoint</Application>
  <PresentationFormat>Widescreen</PresentationFormat>
  <Paragraphs>282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LRS GH</dc:creator>
  <cp:lastModifiedBy>LRS GH</cp:lastModifiedBy>
  <cp:revision>11</cp:revision>
  <dcterms:created xsi:type="dcterms:W3CDTF">2020-11-03T00:05:30Z</dcterms:created>
  <dcterms:modified xsi:type="dcterms:W3CDTF">2020-11-03T01:33:25Z</dcterms:modified>
</cp:coreProperties>
</file>