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FA6A-77BC-180A-F7FA-6CCAA4ACA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3D970-8301-AFA7-2085-7BDBFE8CD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61A8-B682-0C61-CA13-DA24963F8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20CA8-8928-B0BF-CD7C-0B31D76B6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662F-E1BE-7103-DD76-0970B385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4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F58-B809-7714-5946-A9466918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3D6B4-D8E5-9DDF-279C-0B0945544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C7073-BB85-8489-1B79-DC8783C77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3893-7489-F879-DE17-92007AAF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544A3-80CC-08E7-039A-C8C5D922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2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D25C8-58BC-1D41-B701-79EC6B937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3C79A-413E-267E-406D-3A5B02D53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020F-5DB6-1028-49DC-FA4651AF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1683-8B71-7CA9-C7EF-DE086444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397E-A5D5-011D-6DFD-89307C1E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9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BA4B-7C01-A2E2-E933-2C89FFFE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C71B-7643-0CBE-04D2-CDBA7C629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41C46-020D-6ADA-5164-E4954EA5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E49C4-F3BE-E727-EF1A-4CEA95EE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53D2F-2721-764D-B0E4-B925D237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1683-EA11-96A2-1887-3EB32808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839E7-E85F-192C-DEB9-8CC4881FA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C480-7D8C-B245-4388-D5300B4F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78491-F474-4240-A760-783306C6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B365E-1903-6B42-D936-536D3609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52B20-C3C6-CA03-1BD9-D8B57C73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807FA-81A9-B86F-E6B6-9977797D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6553-7D48-2893-1830-E7A23711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05CA6-DD03-C729-EB74-1F870055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CB41A-E21A-9B61-8278-48AB01D8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C150-B22C-4274-4344-292013A9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DF6B-B108-8829-D9E2-A6C7F7CD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58EAD-E3C1-D71F-70D4-386F219CE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DCA53-E71C-7FE0-C2AE-3F00D3D64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9FB13-A6CB-439C-8989-CB9C3E11A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C42DC7-457C-5F73-052F-3868C89D4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68C58-FCD0-DBA6-AC01-988AD7FA3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64A8AE-38C0-D98E-12DD-8765039A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D0AEA-6B7F-4908-A0AE-EA77A62C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E3CB-B99D-39F3-4225-43594D97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AFFF2-842C-02F8-5892-6076DBEA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B866A-14D9-7477-5E4B-082E22AC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470D6-9055-94C9-08DA-AB00680D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C1519-178E-D0F1-AD2C-FE776278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B4D01-7A08-E5B7-4B33-F9804E30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ADD8-1499-EBA4-658A-BBFC0D92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8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F755-8E3A-7570-C5FC-AA4B29B12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8C62-F696-15A8-8332-E3CD315F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C2140-D36B-FB52-D2D4-910875D4A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AB08C-13EB-97A6-7805-490B0687A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B6EBD-CBB9-135D-4D12-52EFEA0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CA50-E0C2-8F4B-F020-F81B2473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C481-0A52-08B4-07F2-1B4F9884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B34F18-4F82-18B7-9D6F-780AC1177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15E5-8E22-1F60-3B44-9939A75AA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370D5-393E-920D-00F7-DEC50996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CDE95-0E96-5328-7634-DD8A246D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81750-1AA2-3FCE-67E4-44CF0244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C438D-A8DE-198F-D1A0-A6B23BE5B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B29F9-3AC3-E9B5-B947-443F49195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4411F-2CA0-6051-7BD0-938EED9BE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DC4DE-6634-8F4D-A24B-B6AE5B7D5E90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99B9A-724B-275A-3EB4-9BD960C46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950C-9EDC-6857-DEF6-4BBFEF247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A7552-7F4C-5E43-9414-FEBCDF5A4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5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2D1DC7-DBCF-67C4-D36D-93458349A2E4}"/>
              </a:ext>
            </a:extLst>
          </p:cNvPr>
          <p:cNvSpPr txBox="1"/>
          <p:nvPr/>
        </p:nvSpPr>
        <p:spPr>
          <a:xfrm>
            <a:off x="385762" y="438912"/>
            <a:ext cx="1133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5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Kakhramon Soatov</dc:creator>
  <cp:lastModifiedBy>Kakhramon Soatov</cp:lastModifiedBy>
  <cp:revision>2</cp:revision>
  <dcterms:created xsi:type="dcterms:W3CDTF">2024-12-09T21:01:19Z</dcterms:created>
  <dcterms:modified xsi:type="dcterms:W3CDTF">2024-12-20T15:46:38Z</dcterms:modified>
</cp:coreProperties>
</file>