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559675" cy="106918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2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36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37 Imagen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MX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título del patrón</a:t>
            </a:r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s-MX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14/08/16</a:t>
            </a:r>
            <a:endParaRPr lang="es-MX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s-MX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93AE69-CC6B-43D3-8EB6-F740D5C0FE6F}" type="slidenum">
              <a:rPr lang="es-MX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MX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2"/>
          <p:cNvPicPr/>
          <p:nvPr/>
        </p:nvPicPr>
        <p:blipFill>
          <a:blip r:embed="rId2"/>
          <a:stretch/>
        </p:blipFill>
        <p:spPr>
          <a:xfrm>
            <a:off x="-16930800" y="0"/>
            <a:ext cx="22764240" cy="73148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s-MX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MX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" name="43 Imagen"/>
          <p:cNvPicPr/>
          <p:nvPr/>
        </p:nvPicPr>
        <p:blipFill>
          <a:blip r:embed="rId2"/>
          <a:stretch/>
        </p:blipFill>
        <p:spPr>
          <a:xfrm>
            <a:off x="-9141840" y="0"/>
            <a:ext cx="18822960" cy="604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359202" y="2428868"/>
            <a:ext cx="227647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3144624" y="571480"/>
            <a:ext cx="227647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LibreOffice/5.1.4.2$Linux_X86_64 LibreOffice_project/10m0$Build-2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Diapositiva 1</vt:lpstr>
      <vt:lpstr>Diapositiva 2</vt:lpstr>
      <vt:lpstr>Diapositiva 3</vt:lpstr>
      <vt:lpstr>Diapositiva 4</vt:lpstr>
    </vt:vector>
  </TitlesOfParts>
  <Company>Usuario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Usuario</dc:creator>
  <dc:description/>
  <cp:lastModifiedBy>Usuario</cp:lastModifiedBy>
  <cp:revision>5</cp:revision>
  <dcterms:created xsi:type="dcterms:W3CDTF">2016-08-14T21:01:16Z</dcterms:created>
  <dcterms:modified xsi:type="dcterms:W3CDTF">2016-08-15T01:24:16Z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Usuario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