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2"/>
  </p:notesMasterIdLst>
  <p:sldIdLst>
    <p:sldId id="470" r:id="rId2"/>
    <p:sldId id="490" r:id="rId3"/>
    <p:sldId id="507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9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FF6600"/>
    <a:srgbClr val="660066"/>
    <a:srgbClr val="FF9933"/>
    <a:srgbClr val="800080"/>
    <a:srgbClr val="FC8604"/>
    <a:srgbClr val="99CCFF"/>
    <a:srgbClr val="043F52"/>
    <a:srgbClr val="33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9" autoAdjust="0"/>
    <p:restoredTop sz="99630" autoAdjust="0"/>
  </p:normalViewPr>
  <p:slideViewPr>
    <p:cSldViewPr>
      <p:cViewPr>
        <p:scale>
          <a:sx n="80" d="100"/>
          <a:sy n="80" d="100"/>
        </p:scale>
        <p:origin x="-121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2B654-33E1-4229-802F-5D0DDF24C30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121FB-40F6-4CA0-B791-A8DDD23624F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xtel_logo_circle_r_white_large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77" y="168275"/>
            <a:ext cx="3276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9520" y="1365825"/>
            <a:ext cx="8503920" cy="2724912"/>
          </a:xfr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8500" b="0" kern="1200" baseline="0" dirty="0" smtClean="0">
                <a:solidFill>
                  <a:schemeClr val="bg1"/>
                </a:solidFill>
                <a:latin typeface="NII Sans Light"/>
                <a:ea typeface="ＭＳ Ｐゴシック" pitchFamily="-112" charset="-128"/>
                <a:cs typeface="NII Sans Light"/>
              </a:defRPr>
            </a:lvl1pPr>
          </a:lstStyle>
          <a:p>
            <a:r>
              <a:rPr lang="en-US" dirty="0" smtClean="0"/>
              <a:t>Clique para editar o estilo do título mestre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41313" y="4800600"/>
            <a:ext cx="5577840" cy="16129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7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tx2"/>
                </a:solidFill>
                <a:latin typeface="+mj-lt"/>
                <a:ea typeface="ＭＳ Ｐゴシック" pitchFamily="-112" charset="-128"/>
                <a:cs typeface="NII San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043" y="1285875"/>
            <a:ext cx="5581649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1342" y="1285875"/>
            <a:ext cx="2695575" cy="4810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ACE4641-6EF9-4019-9B8F-39017637E5B8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tx2"/>
                </a:solidFill>
                <a:latin typeface="+mj-lt"/>
                <a:ea typeface="ＭＳ Ｐゴシック" pitchFamily="-112" charset="-128"/>
                <a:cs typeface="NII San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48" y="1285875"/>
            <a:ext cx="5581651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03967" y="1285875"/>
            <a:ext cx="269875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34AD288-BBFA-4A9E-AD87-E8F4A51D75EF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Graphic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tx2"/>
                </a:solidFill>
                <a:latin typeface="+mj-lt"/>
                <a:ea typeface="ＭＳ Ｐゴシック" pitchFamily="-112" charset="-128"/>
                <a:cs typeface="NII San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342" y="1285877"/>
            <a:ext cx="2695575" cy="480059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3967" y="1285877"/>
            <a:ext cx="2698750" cy="480059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/>
          </p:nvPr>
        </p:nvSpPr>
        <p:spPr>
          <a:xfrm>
            <a:off x="3221070" y="1285877"/>
            <a:ext cx="2695575" cy="4800598"/>
          </a:xfrm>
        </p:spPr>
        <p:txBody>
          <a:bodyPr>
            <a:normAutofit/>
          </a:bodyPr>
          <a:lstStyle>
            <a:lvl1pPr marL="0" indent="0">
              <a:buNone/>
              <a:defRPr lang="en-US" sz="1400" b="0" kern="1200" baseline="0" dirty="0" smtClean="0">
                <a:solidFill>
                  <a:schemeClr val="tx1"/>
                </a:solidFill>
                <a:latin typeface="+mn-lt"/>
                <a:ea typeface="ＭＳ Ｐゴシック" pitchFamily="-112" charset="-128"/>
                <a:cs typeface="NII Sans"/>
              </a:defRPr>
            </a:lvl1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504582A4-36F6-4E64-8CFD-1C8EE85D1821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tx2"/>
                </a:solidFill>
                <a:latin typeface="+mj-lt"/>
                <a:ea typeface="ＭＳ Ｐゴシック" pitchFamily="-112" charset="-128"/>
                <a:cs typeface="NII San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3EF4D-B674-46B0-91DD-E860CBABBAE9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D6B1D-0483-4485-B5AC-1B68A4D06674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219481" y="6532632"/>
            <a:ext cx="2700703" cy="122237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latin typeface="Arial" charset="0"/>
                <a:ea typeface="ＭＳ Ｐゴシック" pitchFamily="-112" charset="-128"/>
              </a:rPr>
              <a:t>proprietary and confidential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9520" y="152400"/>
            <a:ext cx="8503920" cy="2724912"/>
          </a:xfr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8500" b="0" kern="1200" baseline="0" dirty="0" smtClean="0">
                <a:solidFill>
                  <a:schemeClr val="bg1"/>
                </a:solidFill>
                <a:latin typeface="NII Sans Light"/>
                <a:ea typeface="ＭＳ Ｐゴシック" pitchFamily="-112" charset="-128"/>
                <a:cs typeface="NII Sans Light"/>
              </a:defRPr>
            </a:lvl1pPr>
          </a:lstStyle>
          <a:p>
            <a:r>
              <a:rPr lang="en-US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AR" smtClean="0">
                <a:solidFill>
                  <a:srgbClr val="FFFFFF"/>
                </a:solidFill>
              </a:rPr>
              <a:t>Aug, 23th, 2012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Network Operations Support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88BB2D-B410-4784-9A99-23D01645B072}" type="slidenum">
              <a:rPr lang="en-US">
                <a:solidFill>
                  <a:srgbClr val="FFFFFF"/>
                </a:solidFill>
              </a:rPr>
              <a:pPr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3219481" y="6532632"/>
            <a:ext cx="2700703" cy="122237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E05206"/>
                </a:solidFill>
                <a:latin typeface="Arial" charset="0"/>
                <a:ea typeface="ＭＳ Ｐゴシック" pitchFamily="-112" charset="-128"/>
              </a:rPr>
              <a:t>proprietary and confidential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9520" y="152400"/>
            <a:ext cx="8503920" cy="2724912"/>
          </a:xfr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8500" b="0" kern="1200" baseline="0" dirty="0" smtClean="0">
                <a:solidFill>
                  <a:schemeClr val="tx2"/>
                </a:solidFill>
                <a:latin typeface="NII Sans Light"/>
                <a:ea typeface="ＭＳ Ｐゴシック" pitchFamily="-112" charset="-128"/>
                <a:cs typeface="NII Sans Light"/>
              </a:defRPr>
            </a:lvl1pPr>
          </a:lstStyle>
          <a:p>
            <a:r>
              <a:rPr lang="en-US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A34F2-080F-4C4C-B984-04A38B5D41D0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3219481" y="6532632"/>
            <a:ext cx="2700703" cy="122237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E05206"/>
                </a:solidFill>
                <a:latin typeface="Arial" charset="0"/>
                <a:ea typeface="ＭＳ Ｐゴシック" pitchFamily="-112" charset="-128"/>
              </a:rPr>
              <a:t>proprietary and confidential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9520" y="152400"/>
            <a:ext cx="8503920" cy="2724912"/>
          </a:xfr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8500" b="0" kern="1200" baseline="0" dirty="0" smtClean="0">
                <a:solidFill>
                  <a:schemeClr val="tx2"/>
                </a:solidFill>
                <a:latin typeface="NII Sans Light"/>
                <a:ea typeface="ＭＳ Ｐゴシック" pitchFamily="-112" charset="-128"/>
                <a:cs typeface="NII Sans Light"/>
              </a:defRPr>
            </a:lvl1pPr>
          </a:lstStyle>
          <a:p>
            <a:r>
              <a:rPr lang="en-US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7613E-D44C-4B37-A93F-3F4BBC51DD28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agline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Nextel_logo_circle_r_Tagline_right_ESP_white_large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6824" y="6007100"/>
            <a:ext cx="2126273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Nextel_logo_circle_r_Tagline_right_ESP_white_large.png"/>
          <p:cNvPicPr>
            <a:picLocks noChangeAspect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868290" y="6007100"/>
            <a:ext cx="2116015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9520" y="152400"/>
            <a:ext cx="8503920" cy="2724912"/>
          </a:xfr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8500" b="0" kern="1200" baseline="0" dirty="0" smtClean="0">
                <a:solidFill>
                  <a:schemeClr val="bg1"/>
                </a:solidFill>
                <a:latin typeface="NII Sans Light"/>
                <a:ea typeface="ＭＳ Ｐゴシック" pitchFamily="-112" charset="-128"/>
                <a:cs typeface="NII Sans Light"/>
              </a:defRPr>
            </a:lvl1pPr>
          </a:lstStyle>
          <a:p>
            <a:r>
              <a:rPr lang="en-US" dirty="0" smtClean="0"/>
              <a:t>Clique para editar o estilo do título mestre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41313" y="2406839"/>
            <a:ext cx="5577840" cy="16129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7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agline White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Nextel_logo_circle_r_Tagline_right_ESP_orange_large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0965" y="6007100"/>
            <a:ext cx="2126273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Nextel_logo_circle_r_Tagline_right_ESP_orange_large.png"/>
          <p:cNvPicPr>
            <a:picLocks noChangeAspect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868290" y="6007100"/>
            <a:ext cx="2116015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9520" y="152400"/>
            <a:ext cx="8503920" cy="2724912"/>
          </a:xfr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8500" b="0" kern="1200" baseline="0" dirty="0" smtClean="0">
                <a:solidFill>
                  <a:schemeClr val="tx2"/>
                </a:solidFill>
                <a:latin typeface="NII Sans Light"/>
                <a:ea typeface="ＭＳ Ｐゴシック" pitchFamily="-112" charset="-128"/>
                <a:cs typeface="NII Sans Light"/>
              </a:defRPr>
            </a:lvl1pPr>
          </a:lstStyle>
          <a:p>
            <a:r>
              <a:rPr lang="en-US" dirty="0" smtClean="0"/>
              <a:t>Clique para editar o estilo do título mestre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41313" y="2406839"/>
            <a:ext cx="5577840" cy="16129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7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xtel_logo_circle_r_orange_large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477" y="168275"/>
            <a:ext cx="3273669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9520" y="1365825"/>
            <a:ext cx="8503920" cy="2724912"/>
          </a:xfr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8500" b="0" kern="1200" baseline="0" dirty="0" smtClean="0">
                <a:solidFill>
                  <a:schemeClr val="tx2"/>
                </a:solidFill>
                <a:latin typeface="NII Sans Light"/>
                <a:ea typeface="ＭＳ Ｐゴシック" pitchFamily="-112" charset="-128"/>
                <a:cs typeface="NII Sans Light"/>
              </a:defRPr>
            </a:lvl1pPr>
          </a:lstStyle>
          <a:p>
            <a:r>
              <a:rPr lang="en-US" dirty="0" smtClean="0"/>
              <a:t>Clique para editar o estilo do título mestre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41313" y="4800600"/>
            <a:ext cx="5577840" cy="16129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7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atter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attern_orange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1616075"/>
            <a:ext cx="9144000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Nextel_logo_circle_r_white_large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80" y="168275"/>
            <a:ext cx="3584331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41313" y="4800600"/>
            <a:ext cx="5577840" cy="16129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7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atter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extel_logo_circle_r_orange_large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511" y="168275"/>
            <a:ext cx="3584331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41313" y="4800600"/>
            <a:ext cx="5577840" cy="16129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7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7366" y="1487506"/>
            <a:ext cx="8556037" cy="4584700"/>
          </a:xfrm>
          <a:prstGeom prst="rect">
            <a:avLst/>
          </a:prstGeom>
        </p:spPr>
        <p:txBody>
          <a:bodyPr/>
          <a:lstStyle>
            <a:lvl1pPr marL="174625" indent="-174625">
              <a:spcBef>
                <a:spcPts val="1200"/>
              </a:spcBef>
              <a:buFont typeface="Arial" pitchFamily="34" charset="0"/>
              <a:buChar char="•"/>
              <a:defRPr sz="2400">
                <a:latin typeface="+mj-lt"/>
              </a:defRPr>
            </a:lvl1pPr>
            <a:lvl2pPr marL="538163" indent="-174625">
              <a:spcBef>
                <a:spcPts val="600"/>
              </a:spcBef>
              <a:buFont typeface="Verdana" pitchFamily="34" charset="0"/>
              <a:buChar char="–"/>
              <a:defRPr sz="2000">
                <a:latin typeface="+mj-lt"/>
              </a:defRPr>
            </a:lvl2pPr>
            <a:lvl3pPr marL="901700" indent="-174625">
              <a:spcBef>
                <a:spcPts val="600"/>
              </a:spcBef>
              <a:buFont typeface="Arial" pitchFamily="34" charset="0"/>
              <a:buChar char="•"/>
              <a:defRPr sz="1800">
                <a:latin typeface="+mj-lt"/>
              </a:defRPr>
            </a:lvl3pPr>
            <a:lvl4pPr marL="1252538" indent="-174625">
              <a:spcBef>
                <a:spcPts val="600"/>
              </a:spcBef>
              <a:buFont typeface="Verdana" pitchFamily="34" charset="0"/>
              <a:buChar char="–"/>
              <a:defRPr sz="1600">
                <a:latin typeface="+mj-lt"/>
              </a:defRPr>
            </a:lvl4pPr>
            <a:lvl5pPr marL="1528763" indent="-174625">
              <a:spcBef>
                <a:spcPts val="600"/>
              </a:spcBef>
              <a:buFont typeface="Arial" pitchFamily="34" charset="0"/>
              <a:buChar char="•"/>
              <a:defRPr sz="11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/>
          </p:nvPr>
        </p:nvSpPr>
        <p:spPr>
          <a:xfrm>
            <a:off x="276737" y="115519"/>
            <a:ext cx="8495999" cy="792000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endParaRPr lang="pt-BR" dirty="0" smtClean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3"/>
          </p:nvPr>
        </p:nvSpPr>
        <p:spPr>
          <a:xfrm>
            <a:off x="457233" y="6356419"/>
            <a:ext cx="2133601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583F96C7-2854-4B31-88B1-863BBB8AB352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5"/>
          </p:nvPr>
        </p:nvSpPr>
        <p:spPr>
          <a:xfrm>
            <a:off x="3124229" y="6356419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Nextel_logo_circle_r_white_larg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3" y="168275"/>
            <a:ext cx="35845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09489" y="1365825"/>
            <a:ext cx="8503920" cy="2724912"/>
          </a:xfr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8500" b="0" kern="1200" baseline="0" dirty="0" smtClean="0">
                <a:solidFill>
                  <a:schemeClr val="bg1"/>
                </a:solidFill>
                <a:latin typeface="NII Sans Light"/>
                <a:ea typeface="ＭＳ Ｐゴシック" pitchFamily="-112" charset="-128"/>
                <a:cs typeface="NII Sans Light"/>
              </a:defRPr>
            </a:lvl1pPr>
          </a:lstStyle>
          <a:p>
            <a:r>
              <a:rPr lang="es-ES" dirty="0" smtClean="0"/>
              <a:t>Haz clic para modificar el estilo de título maestro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313" y="4800600"/>
            <a:ext cx="5577840" cy="16129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1300" dirty="0" smtClean="0">
                <a:solidFill>
                  <a:srgbClr val="000000"/>
                </a:solidFill>
                <a:latin typeface="Times-Roman"/>
              </a:rPr>
              <a:t>Haz clic para editar subtítulos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tx2"/>
                </a:solidFill>
                <a:latin typeface="+mj-lt"/>
                <a:ea typeface="ＭＳ Ｐゴシック" pitchFamily="-112" charset="-128"/>
                <a:cs typeface="NII San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DCEE5-40E8-4832-A971-01788A44C006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l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tx2"/>
                </a:solidFill>
                <a:latin typeface="+mj-lt"/>
                <a:ea typeface="ＭＳ Ｐゴシック" pitchFamily="-112" charset="-128"/>
                <a:cs typeface="NII San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3" y="1638299"/>
            <a:ext cx="8461375" cy="4448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41313" y="1285947"/>
            <a:ext cx="8461375" cy="466725"/>
          </a:xfrm>
        </p:spPr>
        <p:txBody>
          <a:bodyPr rtlCol="0">
            <a:noAutofit/>
          </a:bodyPr>
          <a:lstStyle>
            <a:lvl1pPr>
              <a:buNone/>
              <a:defRPr 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DB1FFA49-5E3D-4C32-B350-5DB5A5218CDC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tx2"/>
                </a:solidFill>
                <a:latin typeface="+mj-lt"/>
                <a:ea typeface="ＭＳ Ｐゴシック" pitchFamily="-112" charset="-128"/>
                <a:cs typeface="NII San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341" y="1285876"/>
            <a:ext cx="4141787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285876"/>
            <a:ext cx="4135438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5E7FE-B42D-45F8-BDD7-0436E733F3E1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tx2"/>
                </a:solidFill>
                <a:latin typeface="+mj-lt"/>
                <a:ea typeface="ＭＳ Ｐゴシック" pitchFamily="-112" charset="-128"/>
                <a:cs typeface="NII San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41" y="1285875"/>
            <a:ext cx="4141787" cy="404274"/>
          </a:xfrm>
        </p:spPr>
        <p:txBody>
          <a:bodyPr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341" y="1690153"/>
            <a:ext cx="4141787" cy="43963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0" y="1285875"/>
            <a:ext cx="4135438" cy="404274"/>
          </a:xfrm>
        </p:spPr>
        <p:txBody>
          <a:bodyPr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7250" y="1690153"/>
            <a:ext cx="4135438" cy="43963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552C2-D22B-4AC2-B8BA-1F10B37E3710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Graphic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tx2"/>
                </a:solidFill>
                <a:latin typeface="+mj-lt"/>
                <a:ea typeface="ＭＳ Ｐゴシック" pitchFamily="-112" charset="-128"/>
                <a:cs typeface="NII San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3" y="1285875"/>
            <a:ext cx="8461375" cy="1152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1342" y="2597150"/>
            <a:ext cx="2695575" cy="16637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221046" y="2597150"/>
            <a:ext cx="2701925" cy="16637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103967" y="2597150"/>
            <a:ext cx="2698750" cy="16637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341342" y="4413250"/>
            <a:ext cx="2695575" cy="16827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3221046" y="4413250"/>
            <a:ext cx="2701925" cy="16827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8"/>
          </p:nvPr>
        </p:nvSpPr>
        <p:spPr>
          <a:xfrm>
            <a:off x="6103967" y="4413250"/>
            <a:ext cx="2698750" cy="16827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4B03A7EB-8BB1-44FE-966A-2784F36DB622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Graphic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tx2"/>
                </a:solidFill>
                <a:latin typeface="+mj-lt"/>
                <a:ea typeface="ＭＳ Ｐゴシック" pitchFamily="-112" charset="-128"/>
                <a:cs typeface="NII San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3" y="3505199"/>
            <a:ext cx="8461375" cy="2581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1313" y="1285878"/>
            <a:ext cx="8461375" cy="2066925"/>
          </a:xfrm>
        </p:spPr>
        <p:txBody>
          <a:bodyPr/>
          <a:lstStyle>
            <a:lvl1pPr marL="0" indent="0">
              <a:buNone/>
              <a:tabLst/>
              <a:defRPr/>
            </a:lvl1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866594-0859-41A6-82A0-578B362D9010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Graphic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tx2"/>
                </a:solidFill>
                <a:latin typeface="+mj-lt"/>
                <a:ea typeface="ＭＳ Ｐゴシック" pitchFamily="-112" charset="-128"/>
                <a:cs typeface="NII San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3" y="1285878"/>
            <a:ext cx="846137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1313" y="3505200"/>
            <a:ext cx="8461375" cy="2590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Clique para editar os estilos do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>
                <a:solidFill>
                  <a:srgbClr val="E05206"/>
                </a:solidFill>
              </a:rPr>
              <a:t>Aug, 23th, 2012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E05206"/>
                </a:solidFill>
              </a:rPr>
              <a:t>Network Operations Support</a:t>
            </a:r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01958C0-0082-4A67-A449-5BDF1A6225B6}" type="slidenum">
              <a:rPr lang="en-US">
                <a:solidFill>
                  <a:srgbClr val="E05206"/>
                </a:solidFill>
              </a:rPr>
              <a:pPr/>
              <a:t>‹Nº›</a:t>
            </a:fld>
            <a:endParaRPr lang="en-US">
              <a:solidFill>
                <a:srgbClr val="E05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1441" y="261941"/>
            <a:ext cx="8461131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1441" y="1285875"/>
            <a:ext cx="846113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26015" y="6354832"/>
            <a:ext cx="2568820" cy="174625"/>
          </a:xfrm>
          <a:prstGeom prst="rect">
            <a:avLst/>
          </a:prstGeom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b="1" smtClean="0">
                <a:solidFill>
                  <a:srgbClr val="E05206"/>
                </a:solidFill>
              </a:rPr>
              <a:t>Aug, 23th, 2012</a:t>
            </a:r>
            <a:endParaRPr lang="en-US" b="1">
              <a:solidFill>
                <a:srgbClr val="E0520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79" y="6473894"/>
            <a:ext cx="3827585" cy="182563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E05206"/>
                </a:solidFill>
              </a:rPr>
              <a:t>Network Operations Support</a:t>
            </a:r>
            <a:endParaRPr lang="en-US" b="1">
              <a:solidFill>
                <a:srgbClr val="E0520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3659" y="6473894"/>
            <a:ext cx="301869" cy="182563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6F4F88-CAB3-4361-92E0-1EF5EE9D512C}" type="slidenum">
              <a:rPr lang="en-US" b="1">
                <a:solidFill>
                  <a:srgbClr val="E0520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b="1">
              <a:solidFill>
                <a:srgbClr val="E0520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9481" y="6532632"/>
            <a:ext cx="2700703" cy="122237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E05206"/>
                </a:solidFill>
                <a:latin typeface="Arial" charset="0"/>
                <a:ea typeface="ＭＳ Ｐゴシック" pitchFamily="-112" charset="-128"/>
              </a:rPr>
              <a:t>proprietary and confidential</a:t>
            </a:r>
          </a:p>
        </p:txBody>
      </p:sp>
      <p:pic>
        <p:nvPicPr>
          <p:cNvPr id="1032" name="Picture 11" descr="Nextel_logo_circle_r_orange_rgb.png"/>
          <p:cNvPicPr>
            <a:picLocks noChangeAspect="1"/>
          </p:cNvPicPr>
          <p:nvPr/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235927" y="6249988"/>
            <a:ext cx="130712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4" r:id="rId2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lang="en-US" sz="2800" b="1" kern="1200" dirty="0">
          <a:solidFill>
            <a:schemeClr val="tx2"/>
          </a:solidFill>
          <a:latin typeface="+mj-lt"/>
          <a:ea typeface="ＭＳ Ｐゴシック" pitchFamily="-112" charset="-128"/>
          <a:cs typeface="ＭＳ Ｐゴシック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NII Sans" pitchFamily="2" charset="0"/>
          <a:ea typeface="ＭＳ Ｐゴシック"/>
          <a:cs typeface="ＭＳ Ｐゴシック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NII Sans" pitchFamily="2" charset="0"/>
          <a:ea typeface="ＭＳ Ｐゴシック"/>
          <a:cs typeface="ＭＳ Ｐゴシック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NII Sans" pitchFamily="2" charset="0"/>
          <a:ea typeface="ＭＳ Ｐゴシック"/>
          <a:cs typeface="ＭＳ Ｐゴシック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NII Sans" pitchFamily="2" charset="0"/>
          <a:ea typeface="ＭＳ Ｐゴシック"/>
          <a:cs typeface="ＭＳ Ｐゴシック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NII Sans" pitchFamily="2" charset="0"/>
          <a:ea typeface="ＭＳ Ｐゴシック"/>
          <a:cs typeface="ＭＳ Ｐゴシック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NII Sans" pitchFamily="2" charset="0"/>
          <a:ea typeface="ＭＳ Ｐゴシック"/>
          <a:cs typeface="ＭＳ Ｐゴシック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NII Sans" pitchFamily="2" charset="0"/>
          <a:ea typeface="ＭＳ Ｐゴシック"/>
          <a:cs typeface="ＭＳ Ｐゴシック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NII Sans" pitchFamily="2" charset="0"/>
          <a:ea typeface="ＭＳ Ｐゴシック"/>
          <a:cs typeface="ＭＳ Ｐゴシック"/>
        </a:defRPr>
      </a:lvl9pPr>
    </p:titleStyle>
    <p:bodyStyle>
      <a:lvl1pPr marL="169863" indent="-169863" algn="l" rtl="0" fontAlgn="base">
        <a:spcBef>
          <a:spcPct val="0"/>
        </a:spcBef>
        <a:spcAft>
          <a:spcPts val="300"/>
        </a:spcAft>
        <a:buFont typeface="NII Sans" pitchFamily="2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57163" algn="l" rtl="0" fontAlgn="base">
        <a:spcBef>
          <a:spcPct val="0"/>
        </a:spcBef>
        <a:spcAft>
          <a:spcPts val="300"/>
        </a:spcAft>
        <a:buFont typeface="NII Sans" pitchFamily="2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19063" algn="l" rtl="0" fontAlgn="base">
        <a:spcBef>
          <a:spcPct val="0"/>
        </a:spcBef>
        <a:spcAft>
          <a:spcPts val="300"/>
        </a:spcAft>
        <a:buFont typeface="NII Sans" pitchFamily="2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263" indent="-114300" algn="l" rtl="0" fontAlgn="base">
        <a:spcBef>
          <a:spcPct val="0"/>
        </a:spcBef>
        <a:spcAft>
          <a:spcPts val="300"/>
        </a:spcAft>
        <a:buFont typeface="NII Sans" pitchFamily="2" charset="0"/>
        <a:buChar char="­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63575" indent="-84138" algn="l" rtl="0" fontAlgn="base">
        <a:spcBef>
          <a:spcPct val="0"/>
        </a:spcBef>
        <a:spcAft>
          <a:spcPts val="300"/>
        </a:spcAft>
        <a:buFont typeface="NII Sans" pitchFamily="2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309489" y="1365825"/>
            <a:ext cx="8503920" cy="2724912"/>
          </a:xfrm>
        </p:spPr>
        <p:txBody>
          <a:bodyPr/>
          <a:lstStyle/>
          <a:p>
            <a:r>
              <a:rPr lang="en-US" sz="4400" dirty="0" err="1" smtClean="0">
                <a:latin typeface="Arial" pitchFamily="34" charset="0"/>
                <a:cs typeface="Arial" pitchFamily="34" charset="0"/>
              </a:rPr>
              <a:t>Programa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 para </a:t>
            </a:r>
            <a:r>
              <a:rPr lang="en-US" sz="4400" dirty="0" err="1" smtClean="0">
                <a:latin typeface="Arial" pitchFamily="34" charset="0"/>
                <a:cs typeface="Arial" pitchFamily="34" charset="0"/>
              </a:rPr>
              <a:t>Crear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400" dirty="0" err="1" smtClean="0">
                <a:latin typeface="Arial" pitchFamily="34" charset="0"/>
                <a:cs typeface="Arial" pitchFamily="34" charset="0"/>
              </a:rPr>
              <a:t>Auditorias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341312" y="4800600"/>
            <a:ext cx="7945759" cy="1612900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Javier Viveros                                                                                         Marzo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2015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9429"/>
            <a:ext cx="7448872" cy="418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10</a:t>
            </a:fld>
            <a:endParaRPr lang="en-US">
              <a:solidFill>
                <a:srgbClr val="E05206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029200"/>
            <a:ext cx="45053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23" y="3505200"/>
            <a:ext cx="5705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276737" y="467337"/>
            <a:ext cx="8495999" cy="44706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Instalación</a:t>
            </a:r>
            <a:endParaRPr lang="en-US" dirty="0"/>
          </a:p>
        </p:txBody>
      </p:sp>
      <p:sp>
        <p:nvSpPr>
          <p:cNvPr id="9" name="2 Título"/>
          <p:cNvSpPr txBox="1">
            <a:spLocks/>
          </p:cNvSpPr>
          <p:nvPr/>
        </p:nvSpPr>
        <p:spPr bwMode="auto">
          <a:xfrm>
            <a:off x="267001" y="11531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dirty="0" err="1">
                <a:solidFill>
                  <a:schemeClr val="tx2"/>
                </a:solidFill>
              </a:rPr>
              <a:t>Dentro</a:t>
            </a:r>
            <a:r>
              <a:rPr lang="en-US" dirty="0">
                <a:solidFill>
                  <a:schemeClr val="tx2"/>
                </a:solidFill>
              </a:rPr>
              <a:t> de la </a:t>
            </a:r>
            <a:r>
              <a:rPr lang="en-US" dirty="0" err="1">
                <a:solidFill>
                  <a:schemeClr val="tx2"/>
                </a:solidFill>
              </a:rPr>
              <a:t>carpeta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Appserv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buscar</a:t>
            </a:r>
            <a:r>
              <a:rPr lang="en-US" dirty="0">
                <a:solidFill>
                  <a:schemeClr val="tx2"/>
                </a:solidFill>
              </a:rPr>
              <a:t> la </a:t>
            </a:r>
            <a:r>
              <a:rPr lang="en-US" dirty="0" err="1">
                <a:solidFill>
                  <a:schemeClr val="tx2"/>
                </a:solidFill>
              </a:rPr>
              <a:t>carpeta</a:t>
            </a:r>
            <a:r>
              <a:rPr lang="en-US" dirty="0">
                <a:solidFill>
                  <a:schemeClr val="tx2"/>
                </a:solidFill>
              </a:rPr>
              <a:t> php6 y </a:t>
            </a:r>
            <a:r>
              <a:rPr lang="en-US" dirty="0" err="1">
                <a:solidFill>
                  <a:schemeClr val="tx2"/>
                </a:solidFill>
              </a:rPr>
              <a:t>dentro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estan</a:t>
            </a:r>
            <a:r>
              <a:rPr lang="en-US" dirty="0">
                <a:solidFill>
                  <a:schemeClr val="tx2"/>
                </a:solidFill>
              </a:rPr>
              <a:t> de php6 </a:t>
            </a:r>
            <a:r>
              <a:rPr lang="en-US" dirty="0" err="1">
                <a:solidFill>
                  <a:schemeClr val="tx2"/>
                </a:solidFill>
              </a:rPr>
              <a:t>estan</a:t>
            </a:r>
            <a:r>
              <a:rPr lang="en-US" dirty="0">
                <a:solidFill>
                  <a:schemeClr val="tx2"/>
                </a:solidFill>
              </a:rPr>
              <a:t> dos </a:t>
            </a:r>
            <a:r>
              <a:rPr lang="en-US" dirty="0" err="1">
                <a:solidFill>
                  <a:schemeClr val="tx2"/>
                </a:solidFill>
              </a:rPr>
              <a:t>archivos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que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vamos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modificar</a:t>
            </a:r>
            <a:r>
              <a:rPr lang="en-US" dirty="0">
                <a:solidFill>
                  <a:schemeClr val="tx2"/>
                </a:solidFill>
              </a:rPr>
              <a:t>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php.ini-</a:t>
            </a:r>
            <a:r>
              <a:rPr lang="en-US" dirty="0" err="1"/>
              <a:t>dist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php.ini-recommended</a:t>
            </a:r>
            <a:endParaRPr lang="es-MX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67544" y="4405949"/>
            <a:ext cx="7877944" cy="63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Buescar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dentro</a:t>
            </a:r>
            <a:r>
              <a:rPr lang="en-US" dirty="0" smtClean="0">
                <a:solidFill>
                  <a:schemeClr val="tx2"/>
                </a:solidFill>
              </a:rPr>
              <a:t> del </a:t>
            </a:r>
            <a:r>
              <a:rPr lang="en-US" dirty="0" err="1" smtClean="0">
                <a:solidFill>
                  <a:schemeClr val="tx2"/>
                </a:solidFill>
              </a:rPr>
              <a:t>texto</a:t>
            </a:r>
            <a:r>
              <a:rPr lang="en-US" dirty="0" smtClean="0">
                <a:solidFill>
                  <a:schemeClr val="tx2"/>
                </a:solidFill>
              </a:rPr>
              <a:t> Resource Limits y </a:t>
            </a:r>
            <a:r>
              <a:rPr lang="en-US" dirty="0" err="1" smtClean="0">
                <a:solidFill>
                  <a:schemeClr val="tx2"/>
                </a:solidFill>
              </a:rPr>
              <a:t>Dejarlos</a:t>
            </a:r>
            <a:r>
              <a:rPr lang="en-US" dirty="0" smtClean="0">
                <a:solidFill>
                  <a:schemeClr val="tx2"/>
                </a:solidFill>
              </a:rPr>
              <a:t> con los </a:t>
            </a:r>
            <a:r>
              <a:rPr lang="en-US" dirty="0" err="1" smtClean="0">
                <a:solidFill>
                  <a:schemeClr val="tx2"/>
                </a:solidFill>
              </a:rPr>
              <a:t>siguientes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valores</a:t>
            </a:r>
            <a:r>
              <a:rPr lang="en-US" dirty="0" smtClean="0">
                <a:solidFill>
                  <a:schemeClr val="tx2"/>
                </a:solidFill>
              </a:rPr>
              <a:t> y </a:t>
            </a:r>
            <a:r>
              <a:rPr lang="en-US" dirty="0" err="1" smtClean="0">
                <a:solidFill>
                  <a:schemeClr val="tx2"/>
                </a:solidFill>
              </a:rPr>
              <a:t>guardamos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9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11</a:t>
            </a:fld>
            <a:endParaRPr lang="en-US">
              <a:solidFill>
                <a:srgbClr val="E05206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45660"/>
            <a:ext cx="2971800" cy="413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Título"/>
          <p:cNvSpPr txBox="1">
            <a:spLocks/>
          </p:cNvSpPr>
          <p:nvPr/>
        </p:nvSpPr>
        <p:spPr bwMode="auto">
          <a:xfrm>
            <a:off x="276737" y="4673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 smtClean="0">
                <a:solidFill>
                  <a:schemeClr val="tx2"/>
                </a:solidFill>
              </a:rPr>
              <a:t>Instalación</a:t>
            </a:r>
            <a:endParaRPr lang="es-MX" dirty="0"/>
          </a:p>
        </p:txBody>
      </p:sp>
      <p:sp>
        <p:nvSpPr>
          <p:cNvPr id="8" name="2 Título"/>
          <p:cNvSpPr txBox="1">
            <a:spLocks/>
          </p:cNvSpPr>
          <p:nvPr/>
        </p:nvSpPr>
        <p:spPr bwMode="auto">
          <a:xfrm>
            <a:off x="429137" y="9245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>
                <a:solidFill>
                  <a:schemeClr val="tx2"/>
                </a:solidFill>
              </a:rPr>
              <a:t>Ahora vamos a Inicio &gt; </a:t>
            </a:r>
            <a:r>
              <a:rPr lang="es-MX" dirty="0" err="1">
                <a:solidFill>
                  <a:schemeClr val="tx2"/>
                </a:solidFill>
              </a:rPr>
              <a:t>AppServ</a:t>
            </a:r>
            <a:r>
              <a:rPr lang="es-MX" dirty="0">
                <a:solidFill>
                  <a:schemeClr val="tx2"/>
                </a:solidFill>
              </a:rPr>
              <a:t> &gt; </a:t>
            </a:r>
            <a:r>
              <a:rPr lang="es-MX" dirty="0" err="1">
                <a:solidFill>
                  <a:schemeClr val="tx2"/>
                </a:solidFill>
              </a:rPr>
              <a:t>Configuration</a:t>
            </a:r>
            <a:r>
              <a:rPr lang="es-MX" dirty="0">
                <a:solidFill>
                  <a:schemeClr val="tx2"/>
                </a:solidFill>
              </a:rPr>
              <a:t> Server &gt; PHP </a:t>
            </a:r>
            <a:r>
              <a:rPr lang="es-MX" dirty="0" err="1">
                <a:solidFill>
                  <a:schemeClr val="tx2"/>
                </a:solidFill>
              </a:rPr>
              <a:t>Edit</a:t>
            </a:r>
            <a:r>
              <a:rPr lang="es-MX" dirty="0">
                <a:solidFill>
                  <a:schemeClr val="tx2"/>
                </a:solidFill>
              </a:rPr>
              <a:t> </a:t>
            </a:r>
            <a:r>
              <a:rPr lang="es-MX" dirty="0" err="1">
                <a:solidFill>
                  <a:schemeClr val="tx2"/>
                </a:solidFill>
              </a:rPr>
              <a:t>the</a:t>
            </a:r>
            <a:r>
              <a:rPr lang="es-MX" dirty="0">
                <a:solidFill>
                  <a:schemeClr val="tx2"/>
                </a:solidFill>
              </a:rPr>
              <a:t> php.ini y le damos clic para que se abra</a:t>
            </a:r>
          </a:p>
        </p:txBody>
      </p:sp>
    </p:spTree>
    <p:extLst>
      <p:ext uri="{BB962C8B-B14F-4D97-AF65-F5344CB8AC3E}">
        <p14:creationId xmlns:p14="http://schemas.microsoft.com/office/powerpoint/2010/main" val="386865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12</a:t>
            </a:fld>
            <a:endParaRPr lang="en-US">
              <a:solidFill>
                <a:srgbClr val="E05206"/>
              </a:solidFill>
            </a:endParaRPr>
          </a:p>
        </p:txBody>
      </p:sp>
      <p:sp>
        <p:nvSpPr>
          <p:cNvPr id="6" name="2 Título"/>
          <p:cNvSpPr txBox="1">
            <a:spLocks/>
          </p:cNvSpPr>
          <p:nvPr/>
        </p:nvSpPr>
        <p:spPr bwMode="auto">
          <a:xfrm>
            <a:off x="276737" y="4673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 smtClean="0">
                <a:solidFill>
                  <a:schemeClr val="tx2"/>
                </a:solidFill>
              </a:rPr>
              <a:t>Instalación</a:t>
            </a:r>
            <a:endParaRPr lang="es-MX" dirty="0"/>
          </a:p>
        </p:txBody>
      </p:sp>
      <p:sp>
        <p:nvSpPr>
          <p:cNvPr id="7" name="2 Título"/>
          <p:cNvSpPr txBox="1">
            <a:spLocks/>
          </p:cNvSpPr>
          <p:nvPr/>
        </p:nvSpPr>
        <p:spPr bwMode="auto">
          <a:xfrm>
            <a:off x="228600" y="12293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>
                <a:solidFill>
                  <a:schemeClr val="tx2"/>
                </a:solidFill>
              </a:rPr>
              <a:t>Dentro del Archivo buscamos </a:t>
            </a:r>
            <a:r>
              <a:rPr lang="es-MX" dirty="0" err="1">
                <a:solidFill>
                  <a:schemeClr val="tx2"/>
                </a:solidFill>
              </a:rPr>
              <a:t>Resource</a:t>
            </a:r>
            <a:r>
              <a:rPr lang="es-MX" dirty="0">
                <a:solidFill>
                  <a:schemeClr val="tx2"/>
                </a:solidFill>
              </a:rPr>
              <a:t> </a:t>
            </a:r>
            <a:r>
              <a:rPr lang="es-MX" dirty="0" err="1">
                <a:solidFill>
                  <a:schemeClr val="tx2"/>
                </a:solidFill>
              </a:rPr>
              <a:t>Limits</a:t>
            </a:r>
            <a:r>
              <a:rPr lang="es-MX" dirty="0">
                <a:solidFill>
                  <a:schemeClr val="tx2"/>
                </a:solidFill>
              </a:rPr>
              <a:t> y lo modificamos igual que la imagen y lo guardamos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867025"/>
            <a:ext cx="36195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82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13</a:t>
            </a:fld>
            <a:endParaRPr lang="en-US">
              <a:solidFill>
                <a:srgbClr val="E05206"/>
              </a:solidFill>
            </a:endParaRPr>
          </a:p>
        </p:txBody>
      </p:sp>
      <p:sp>
        <p:nvSpPr>
          <p:cNvPr id="6" name="2 Título"/>
          <p:cNvSpPr txBox="1">
            <a:spLocks/>
          </p:cNvSpPr>
          <p:nvPr/>
        </p:nvSpPr>
        <p:spPr bwMode="auto">
          <a:xfrm>
            <a:off x="276737" y="4673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 smtClean="0">
                <a:solidFill>
                  <a:schemeClr val="tx2"/>
                </a:solidFill>
              </a:rPr>
              <a:t>Instalación</a:t>
            </a:r>
            <a:endParaRPr lang="es-MX" dirty="0"/>
          </a:p>
        </p:txBody>
      </p:sp>
      <p:sp>
        <p:nvSpPr>
          <p:cNvPr id="7" name="2 Título"/>
          <p:cNvSpPr txBox="1">
            <a:spLocks/>
          </p:cNvSpPr>
          <p:nvPr/>
        </p:nvSpPr>
        <p:spPr bwMode="auto">
          <a:xfrm>
            <a:off x="276737" y="9245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>
                <a:solidFill>
                  <a:schemeClr val="tx2"/>
                </a:solidFill>
              </a:rPr>
              <a:t>Nuevamente vamos a Inicio &gt; </a:t>
            </a:r>
            <a:r>
              <a:rPr lang="es-MX" dirty="0" err="1">
                <a:solidFill>
                  <a:schemeClr val="tx2"/>
                </a:solidFill>
              </a:rPr>
              <a:t>AppServ</a:t>
            </a:r>
            <a:r>
              <a:rPr lang="es-MX" dirty="0">
                <a:solidFill>
                  <a:schemeClr val="tx2"/>
                </a:solidFill>
              </a:rPr>
              <a:t>&gt;Control Server </a:t>
            </a:r>
            <a:r>
              <a:rPr lang="es-MX" dirty="0" err="1">
                <a:solidFill>
                  <a:schemeClr val="tx2"/>
                </a:solidFill>
              </a:rPr>
              <a:t>by</a:t>
            </a:r>
            <a:r>
              <a:rPr lang="es-MX" dirty="0">
                <a:solidFill>
                  <a:schemeClr val="tx2"/>
                </a:solidFill>
              </a:rPr>
              <a:t> </a:t>
            </a:r>
            <a:r>
              <a:rPr lang="es-MX" dirty="0" err="1">
                <a:solidFill>
                  <a:schemeClr val="tx2"/>
                </a:solidFill>
              </a:rPr>
              <a:t>Service</a:t>
            </a:r>
            <a:r>
              <a:rPr lang="es-MX" dirty="0">
                <a:solidFill>
                  <a:schemeClr val="tx2"/>
                </a:solidFill>
              </a:rPr>
              <a:t> &gt;Apache </a:t>
            </a:r>
            <a:r>
              <a:rPr lang="es-MX" dirty="0" err="1">
                <a:solidFill>
                  <a:schemeClr val="tx2"/>
                </a:solidFill>
              </a:rPr>
              <a:t>Restart</a:t>
            </a:r>
            <a:r>
              <a:rPr lang="es-MX" dirty="0">
                <a:solidFill>
                  <a:schemeClr val="tx2"/>
                </a:solidFill>
              </a:rPr>
              <a:t> I le damos clic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36" y="2133600"/>
            <a:ext cx="3429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9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14</a:t>
            </a:fld>
            <a:endParaRPr lang="en-US">
              <a:solidFill>
                <a:srgbClr val="E05206"/>
              </a:solidFill>
            </a:endParaRPr>
          </a:p>
        </p:txBody>
      </p:sp>
      <p:sp>
        <p:nvSpPr>
          <p:cNvPr id="6" name="2 Título"/>
          <p:cNvSpPr txBox="1">
            <a:spLocks/>
          </p:cNvSpPr>
          <p:nvPr/>
        </p:nvSpPr>
        <p:spPr bwMode="auto">
          <a:xfrm>
            <a:off x="276737" y="4673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 smtClean="0">
                <a:solidFill>
                  <a:schemeClr val="tx2"/>
                </a:solidFill>
              </a:rPr>
              <a:t>Instalación</a:t>
            </a:r>
            <a:endParaRPr lang="es-MX" dirty="0"/>
          </a:p>
        </p:txBody>
      </p:sp>
      <p:sp>
        <p:nvSpPr>
          <p:cNvPr id="7" name="2 Título"/>
          <p:cNvSpPr txBox="1">
            <a:spLocks/>
          </p:cNvSpPr>
          <p:nvPr/>
        </p:nvSpPr>
        <p:spPr bwMode="auto">
          <a:xfrm>
            <a:off x="267001" y="8483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>
                <a:solidFill>
                  <a:schemeClr val="tx2"/>
                </a:solidFill>
              </a:rPr>
              <a:t>Ahora ir a la carpeta Programa y copiar las carpetas </a:t>
            </a:r>
            <a:r>
              <a:rPr lang="es-MX" dirty="0" err="1">
                <a:solidFill>
                  <a:schemeClr val="tx2"/>
                </a:solidFill>
              </a:rPr>
              <a:t>Classes</a:t>
            </a:r>
            <a:r>
              <a:rPr lang="es-MX" dirty="0">
                <a:solidFill>
                  <a:schemeClr val="tx2"/>
                </a:solidFill>
              </a:rPr>
              <a:t> y </a:t>
            </a:r>
            <a:r>
              <a:rPr lang="es-MX" dirty="0" err="1">
                <a:solidFill>
                  <a:schemeClr val="tx2"/>
                </a:solidFill>
              </a:rPr>
              <a:t>Examples</a:t>
            </a:r>
            <a:r>
              <a:rPr lang="es-MX" dirty="0">
                <a:solidFill>
                  <a:schemeClr val="tx2"/>
                </a:solidFill>
              </a:rPr>
              <a:t> y pegarlas dentro de la carpeta www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31046"/>
            <a:ext cx="2828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Flecha derecha"/>
          <p:cNvSpPr/>
          <p:nvPr/>
        </p:nvSpPr>
        <p:spPr>
          <a:xfrm>
            <a:off x="3563888" y="3501008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445" y="2427709"/>
            <a:ext cx="24288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35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15</a:t>
            </a:fld>
            <a:endParaRPr lang="en-US">
              <a:solidFill>
                <a:srgbClr val="E05206"/>
              </a:solidFill>
            </a:endParaRPr>
          </a:p>
        </p:txBody>
      </p:sp>
      <p:sp>
        <p:nvSpPr>
          <p:cNvPr id="6" name="2 Título"/>
          <p:cNvSpPr txBox="1">
            <a:spLocks/>
          </p:cNvSpPr>
          <p:nvPr/>
        </p:nvSpPr>
        <p:spPr bwMode="auto">
          <a:xfrm>
            <a:off x="276737" y="4673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 smtClean="0">
                <a:solidFill>
                  <a:schemeClr val="tx2"/>
                </a:solidFill>
              </a:rPr>
              <a:t>Manual de Uso</a:t>
            </a:r>
            <a:endParaRPr lang="es-MX" dirty="0"/>
          </a:p>
        </p:txBody>
      </p:sp>
      <p:sp>
        <p:nvSpPr>
          <p:cNvPr id="7" name="2 Título"/>
          <p:cNvSpPr txBox="1">
            <a:spLocks/>
          </p:cNvSpPr>
          <p:nvPr/>
        </p:nvSpPr>
        <p:spPr bwMode="auto">
          <a:xfrm>
            <a:off x="267001" y="9245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>
                <a:solidFill>
                  <a:schemeClr val="tx2"/>
                </a:solidFill>
              </a:rPr>
              <a:t>Aquí se van ha vaciar las </a:t>
            </a:r>
            <a:r>
              <a:rPr lang="es-MX" dirty="0" smtClean="0">
                <a:solidFill>
                  <a:schemeClr val="tx2"/>
                </a:solidFill>
              </a:rPr>
              <a:t>194 </a:t>
            </a:r>
            <a:r>
              <a:rPr lang="es-MX" dirty="0">
                <a:solidFill>
                  <a:schemeClr val="tx2"/>
                </a:solidFill>
              </a:rPr>
              <a:t>fotografías</a:t>
            </a:r>
            <a:endParaRPr lang="en-US" dirty="0"/>
          </a:p>
          <a:p>
            <a:pPr algn="ctr"/>
            <a:r>
              <a:rPr lang="es-MX" dirty="0" smtClean="0">
                <a:solidFill>
                  <a:schemeClr val="tx2"/>
                </a:solidFill>
              </a:rPr>
              <a:t> </a:t>
            </a:r>
            <a:r>
              <a:rPr lang="es-MX" dirty="0">
                <a:solidFill>
                  <a:schemeClr val="tx2"/>
                </a:solidFill>
              </a:rPr>
              <a:t>de la cámara del Ingeniero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684303" y="1828800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C:\AppServ\www\Examples\fotos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6220544" cy="349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254136" y="5909846"/>
            <a:ext cx="8333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smtClean="0"/>
              <a:t>No </a:t>
            </a:r>
            <a:r>
              <a:rPr lang="es-MX" sz="1600" dirty="0"/>
              <a:t>borrar el archivo de texto para tener como recordatorio la cantidad de </a:t>
            </a:r>
            <a:r>
              <a:rPr lang="es-MX" sz="1600" dirty="0" smtClean="0"/>
              <a:t>imágenes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360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16</a:t>
            </a:fld>
            <a:endParaRPr lang="en-US">
              <a:solidFill>
                <a:srgbClr val="E05206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782966" cy="381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Título"/>
          <p:cNvSpPr txBox="1">
            <a:spLocks/>
          </p:cNvSpPr>
          <p:nvPr/>
        </p:nvSpPr>
        <p:spPr bwMode="auto">
          <a:xfrm>
            <a:off x="276737" y="4673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 smtClean="0">
                <a:solidFill>
                  <a:schemeClr val="tx2"/>
                </a:solidFill>
              </a:rPr>
              <a:t>Manual de Uso</a:t>
            </a:r>
            <a:endParaRPr lang="es-MX" dirty="0"/>
          </a:p>
        </p:txBody>
      </p:sp>
      <p:sp>
        <p:nvSpPr>
          <p:cNvPr id="8" name="2 Título"/>
          <p:cNvSpPr txBox="1">
            <a:spLocks/>
          </p:cNvSpPr>
          <p:nvPr/>
        </p:nvSpPr>
        <p:spPr bwMode="auto">
          <a:xfrm>
            <a:off x="362683" y="9245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 smtClean="0">
                <a:solidFill>
                  <a:schemeClr val="tx2"/>
                </a:solidFill>
              </a:rPr>
              <a:t>Abrimos el navegador y colocamos la Ruta de la aplicación, llenamos los campos y le damos crear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676400" y="2057400"/>
            <a:ext cx="6325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http://localhost/Examples/creadordegalerias.html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5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17</a:t>
            </a:fld>
            <a:endParaRPr lang="en-US">
              <a:solidFill>
                <a:srgbClr val="E05206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234486" cy="406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Título"/>
          <p:cNvSpPr txBox="1">
            <a:spLocks/>
          </p:cNvSpPr>
          <p:nvPr/>
        </p:nvSpPr>
        <p:spPr bwMode="auto">
          <a:xfrm>
            <a:off x="276737" y="4673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 smtClean="0">
                <a:solidFill>
                  <a:schemeClr val="tx2"/>
                </a:solidFill>
              </a:rPr>
              <a:t>Manual de Uso</a:t>
            </a:r>
            <a:endParaRPr lang="es-MX" dirty="0"/>
          </a:p>
        </p:txBody>
      </p:sp>
      <p:sp>
        <p:nvSpPr>
          <p:cNvPr id="8" name="2 Título"/>
          <p:cNvSpPr txBox="1">
            <a:spLocks/>
          </p:cNvSpPr>
          <p:nvPr/>
        </p:nvSpPr>
        <p:spPr bwMode="auto">
          <a:xfrm>
            <a:off x="267831" y="9245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>
                <a:solidFill>
                  <a:schemeClr val="tx2"/>
                </a:solidFill>
              </a:rPr>
              <a:t>El programa empezara a renombrar las fotos y armar la galería</a:t>
            </a:r>
          </a:p>
        </p:txBody>
      </p:sp>
    </p:spTree>
    <p:extLst>
      <p:ext uri="{BB962C8B-B14F-4D97-AF65-F5344CB8AC3E}">
        <p14:creationId xmlns:p14="http://schemas.microsoft.com/office/powerpoint/2010/main" val="37515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18</a:t>
            </a:fld>
            <a:endParaRPr lang="en-US">
              <a:solidFill>
                <a:srgbClr val="E05206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4078"/>
            <a:ext cx="7440488" cy="418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Título"/>
          <p:cNvSpPr txBox="1">
            <a:spLocks/>
          </p:cNvSpPr>
          <p:nvPr/>
        </p:nvSpPr>
        <p:spPr bwMode="auto">
          <a:xfrm>
            <a:off x="276737" y="4673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 smtClean="0">
                <a:solidFill>
                  <a:schemeClr val="tx2"/>
                </a:solidFill>
              </a:rPr>
              <a:t>Manual de Uso</a:t>
            </a:r>
            <a:endParaRPr lang="es-MX" dirty="0"/>
          </a:p>
        </p:txBody>
      </p:sp>
      <p:sp>
        <p:nvSpPr>
          <p:cNvPr id="8" name="2 Título"/>
          <p:cNvSpPr txBox="1">
            <a:spLocks/>
          </p:cNvSpPr>
          <p:nvPr/>
        </p:nvSpPr>
        <p:spPr bwMode="auto">
          <a:xfrm>
            <a:off x="267001" y="932092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>
                <a:solidFill>
                  <a:schemeClr val="tx2"/>
                </a:solidFill>
              </a:rPr>
              <a:t>Al terminar dirá </a:t>
            </a:r>
            <a:r>
              <a:rPr lang="es-MX" dirty="0"/>
              <a:t>El Archivo se ha creado con éxito… </a:t>
            </a:r>
          </a:p>
        </p:txBody>
      </p:sp>
    </p:spTree>
    <p:extLst>
      <p:ext uri="{BB962C8B-B14F-4D97-AF65-F5344CB8AC3E}">
        <p14:creationId xmlns:p14="http://schemas.microsoft.com/office/powerpoint/2010/main" val="2011847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19</a:t>
            </a:fld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2 Título"/>
          <p:cNvSpPr txBox="1">
            <a:spLocks/>
          </p:cNvSpPr>
          <p:nvPr/>
        </p:nvSpPr>
        <p:spPr bwMode="auto">
          <a:xfrm>
            <a:off x="276737" y="4673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 smtClean="0">
                <a:solidFill>
                  <a:schemeClr val="tx2"/>
                </a:solidFill>
              </a:rPr>
              <a:t>Manual de Uso</a:t>
            </a:r>
            <a:endParaRPr lang="es-MX" dirty="0"/>
          </a:p>
        </p:txBody>
      </p:sp>
      <p:sp>
        <p:nvSpPr>
          <p:cNvPr id="8" name="2 Título"/>
          <p:cNvSpPr txBox="1">
            <a:spLocks/>
          </p:cNvSpPr>
          <p:nvPr/>
        </p:nvSpPr>
        <p:spPr bwMode="auto">
          <a:xfrm>
            <a:off x="381000" y="9245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La </a:t>
            </a:r>
            <a:r>
              <a:rPr lang="en-US" dirty="0" err="1">
                <a:solidFill>
                  <a:schemeClr val="tx2"/>
                </a:solidFill>
              </a:rPr>
              <a:t>galeria</a:t>
            </a:r>
            <a:r>
              <a:rPr lang="en-US" dirty="0">
                <a:solidFill>
                  <a:schemeClr val="tx2"/>
                </a:solidFill>
              </a:rPr>
              <a:t> se </a:t>
            </a:r>
            <a:r>
              <a:rPr lang="en-US" dirty="0" err="1">
                <a:solidFill>
                  <a:schemeClr val="tx2"/>
                </a:solidFill>
              </a:rPr>
              <a:t>creo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la </a:t>
            </a:r>
            <a:r>
              <a:rPr lang="en-US" dirty="0" err="1">
                <a:solidFill>
                  <a:schemeClr val="tx2"/>
                </a:solidFill>
              </a:rPr>
              <a:t>siguiente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ruta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algn="ctr"/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2209800" y="1409596"/>
            <a:ext cx="4393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C:\AppServ\www\Examples\index.xls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625628" y="502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Hay que renombrarla o quitarla de aquí antes de crear otra galería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80" y="1897908"/>
            <a:ext cx="2205038" cy="313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47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76737" y="695937"/>
            <a:ext cx="8495999" cy="44706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Ventajas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2</a:t>
            </a:fld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2 Título"/>
          <p:cNvSpPr txBox="1">
            <a:spLocks/>
          </p:cNvSpPr>
          <p:nvPr/>
        </p:nvSpPr>
        <p:spPr bwMode="auto">
          <a:xfrm>
            <a:off x="271947" y="43535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2"/>
                </a:solidFill>
              </a:rPr>
              <a:t>Reducir al mínimo el </a:t>
            </a:r>
            <a:r>
              <a:rPr lang="es-MX" dirty="0">
                <a:solidFill>
                  <a:schemeClr val="tx2"/>
                </a:solidFill>
              </a:rPr>
              <a:t>t</a:t>
            </a:r>
            <a:r>
              <a:rPr lang="es-MX" dirty="0" smtClean="0">
                <a:solidFill>
                  <a:schemeClr val="tx2"/>
                </a:solidFill>
              </a:rPr>
              <a:t>iempo de elaboración </a:t>
            </a:r>
            <a:endParaRPr lang="es-MX" dirty="0"/>
          </a:p>
        </p:txBody>
      </p:sp>
      <p:sp>
        <p:nvSpPr>
          <p:cNvPr id="10" name="2 Título"/>
          <p:cNvSpPr txBox="1">
            <a:spLocks/>
          </p:cNvSpPr>
          <p:nvPr/>
        </p:nvSpPr>
        <p:spPr bwMode="auto">
          <a:xfrm>
            <a:off x="228600" y="516378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2"/>
                </a:solidFill>
              </a:rPr>
              <a:t>Cumplir en tiempo y forma con la Auditoria en cada uno de los Sitios de Nextel</a:t>
            </a:r>
            <a:endParaRPr lang="es-MX" dirty="0"/>
          </a:p>
        </p:txBody>
      </p:sp>
      <p:sp>
        <p:nvSpPr>
          <p:cNvPr id="11" name="2 Título"/>
          <p:cNvSpPr txBox="1">
            <a:spLocks/>
          </p:cNvSpPr>
          <p:nvPr/>
        </p:nvSpPr>
        <p:spPr bwMode="auto">
          <a:xfrm>
            <a:off x="0" y="1277440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2"/>
                </a:solidFill>
              </a:rPr>
              <a:t>Cualquier persona que sepa usar una PC puede realizar la galería; ya que el programa en automático te ordena las fotografías</a:t>
            </a:r>
            <a:endParaRPr lang="es-MX" dirty="0"/>
          </a:p>
        </p:txBody>
      </p:sp>
      <p:sp>
        <p:nvSpPr>
          <p:cNvPr id="12" name="2 Título"/>
          <p:cNvSpPr txBox="1">
            <a:spLocks/>
          </p:cNvSpPr>
          <p:nvPr/>
        </p:nvSpPr>
        <p:spPr bwMode="auto">
          <a:xfrm>
            <a:off x="-113999" y="2819400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2"/>
                </a:solidFill>
              </a:rPr>
              <a:t>Liberar al ingeniero de Oficina para que pueda continuar en campo tomando fotografías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1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8503920" cy="2724912"/>
          </a:xfrm>
        </p:spPr>
        <p:txBody>
          <a:bodyPr/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400" dirty="0" smtClean="0">
                <a:latin typeface="Arial" pitchFamily="34" charset="0"/>
                <a:cs typeface="Arial" pitchFamily="34" charset="0"/>
              </a:rPr>
            </a:br>
            <a:r>
              <a:rPr lang="en-US" sz="4400" dirty="0">
                <a:latin typeface="Arial" pitchFamily="34" charset="0"/>
                <a:cs typeface="Arial" pitchFamily="34" charset="0"/>
              </a:rPr>
              <a:t/>
            </a:r>
            <a:br>
              <a:rPr lang="en-US" sz="4400" dirty="0">
                <a:latin typeface="Arial" pitchFamily="34" charset="0"/>
                <a:cs typeface="Arial" pitchFamily="34" charset="0"/>
              </a:rPr>
            </a:br>
            <a:r>
              <a:rPr lang="en-US" sz="4400" dirty="0" smtClean="0">
                <a:latin typeface="Arial" pitchFamily="34" charset="0"/>
                <a:cs typeface="Arial" pitchFamily="34" charset="0"/>
              </a:rPr>
              <a:t>							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Gracias!!!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341312" y="4800600"/>
            <a:ext cx="7945759" cy="1612900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Javier Viveros                                                                                         Marzo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76737" y="467337"/>
            <a:ext cx="8495999" cy="44706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Instalación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3</a:t>
            </a:fld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2 Título"/>
          <p:cNvSpPr txBox="1">
            <a:spLocks/>
          </p:cNvSpPr>
          <p:nvPr/>
        </p:nvSpPr>
        <p:spPr bwMode="auto">
          <a:xfrm>
            <a:off x="267001" y="990600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 smtClean="0">
                <a:solidFill>
                  <a:schemeClr val="tx2"/>
                </a:solidFill>
              </a:rPr>
              <a:t>Instalar el Server</a:t>
            </a:r>
            <a:endParaRPr lang="es-MX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2" y="1828800"/>
            <a:ext cx="25050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9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76737" y="467337"/>
            <a:ext cx="8495999" cy="44706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Instalación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4</a:t>
            </a:fld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2 Título"/>
          <p:cNvSpPr txBox="1">
            <a:spLocks/>
          </p:cNvSpPr>
          <p:nvPr/>
        </p:nvSpPr>
        <p:spPr bwMode="auto">
          <a:xfrm>
            <a:off x="267001" y="990600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endParaRPr lang="es-MX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905000"/>
            <a:ext cx="47910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2 Título"/>
          <p:cNvSpPr txBox="1">
            <a:spLocks/>
          </p:cNvSpPr>
          <p:nvPr/>
        </p:nvSpPr>
        <p:spPr bwMode="auto">
          <a:xfrm>
            <a:off x="228599" y="1066799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sz="2800" dirty="0" smtClean="0">
                <a:solidFill>
                  <a:schemeClr val="tx2"/>
                </a:solidFill>
              </a:rPr>
              <a:t>Elegir la ruta por default como lo indica la imagen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9057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76737" y="467337"/>
            <a:ext cx="8495999" cy="44706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Instalación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5</a:t>
            </a:fld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2 Título"/>
          <p:cNvSpPr txBox="1">
            <a:spLocks/>
          </p:cNvSpPr>
          <p:nvPr/>
        </p:nvSpPr>
        <p:spPr bwMode="auto">
          <a:xfrm>
            <a:off x="267001" y="990600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10" name="2 Título"/>
          <p:cNvSpPr txBox="1">
            <a:spLocks/>
          </p:cNvSpPr>
          <p:nvPr/>
        </p:nvSpPr>
        <p:spPr bwMode="auto">
          <a:xfrm>
            <a:off x="228599" y="1066799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sz="2800" dirty="0" smtClean="0">
                <a:solidFill>
                  <a:schemeClr val="tx2"/>
                </a:solidFill>
              </a:rPr>
              <a:t>Dejar Seleccionadas todas las Opciones</a:t>
            </a:r>
            <a:endParaRPr lang="es-MX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576388"/>
            <a:ext cx="47910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7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76737" y="467337"/>
            <a:ext cx="8495999" cy="44706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Instalación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6</a:t>
            </a:fld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2 Título"/>
          <p:cNvSpPr txBox="1">
            <a:spLocks/>
          </p:cNvSpPr>
          <p:nvPr/>
        </p:nvSpPr>
        <p:spPr bwMode="auto">
          <a:xfrm>
            <a:off x="267001" y="990600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10" name="2 Título"/>
          <p:cNvSpPr txBox="1">
            <a:spLocks/>
          </p:cNvSpPr>
          <p:nvPr/>
        </p:nvSpPr>
        <p:spPr bwMode="auto">
          <a:xfrm>
            <a:off x="228599" y="1066799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sz="2800" dirty="0">
                <a:solidFill>
                  <a:schemeClr val="tx2"/>
                </a:solidFill>
                <a:latin typeface="NII Sans" panose="02000000000000000000" pitchFamily="2" charset="0"/>
              </a:rPr>
              <a:t>En Server </a:t>
            </a:r>
            <a:r>
              <a:rPr lang="es-MX" sz="2800" dirty="0" err="1">
                <a:solidFill>
                  <a:schemeClr val="tx2"/>
                </a:solidFill>
                <a:latin typeface="NII Sans" panose="02000000000000000000" pitchFamily="2" charset="0"/>
              </a:rPr>
              <a:t>Name</a:t>
            </a:r>
            <a:r>
              <a:rPr lang="es-MX" sz="2800" dirty="0">
                <a:solidFill>
                  <a:schemeClr val="tx2"/>
                </a:solidFill>
                <a:latin typeface="NII Sans" panose="02000000000000000000" pitchFamily="2" charset="0"/>
              </a:rPr>
              <a:t> colocar: </a:t>
            </a:r>
            <a:r>
              <a:rPr lang="es-MX" sz="2800" dirty="0" err="1">
                <a:solidFill>
                  <a:schemeClr val="tx2"/>
                </a:solidFill>
                <a:latin typeface="NII Sans" panose="02000000000000000000" pitchFamily="2" charset="0"/>
              </a:rPr>
              <a:t>localhost</a:t>
            </a:r>
            <a:r>
              <a:rPr lang="es-MX" sz="2800" dirty="0">
                <a:solidFill>
                  <a:schemeClr val="tx2"/>
                </a:solidFill>
                <a:latin typeface="NII Sans" panose="02000000000000000000" pitchFamily="2" charset="0"/>
              </a:rPr>
              <a:t/>
            </a:r>
            <a:br>
              <a:rPr lang="es-MX" sz="2800" dirty="0">
                <a:solidFill>
                  <a:schemeClr val="tx2"/>
                </a:solidFill>
                <a:latin typeface="NII Sans" panose="02000000000000000000" pitchFamily="2" charset="0"/>
              </a:rPr>
            </a:br>
            <a:r>
              <a:rPr lang="es-MX" sz="2800" dirty="0">
                <a:solidFill>
                  <a:schemeClr val="tx2"/>
                </a:solidFill>
                <a:latin typeface="NII Sans" panose="02000000000000000000" pitchFamily="2" charset="0"/>
              </a:rPr>
              <a:t>En la siguiente opción agregar tu cuenta de correo electrónico</a:t>
            </a:r>
            <a:br>
              <a:rPr lang="es-MX" sz="2800" dirty="0">
                <a:solidFill>
                  <a:schemeClr val="tx2"/>
                </a:solidFill>
                <a:latin typeface="NII Sans" panose="02000000000000000000" pitchFamily="2" charset="0"/>
              </a:rPr>
            </a:br>
            <a:r>
              <a:rPr lang="es-MX" sz="2800" dirty="0">
                <a:solidFill>
                  <a:schemeClr val="tx2"/>
                </a:solidFill>
                <a:latin typeface="NII Sans" panose="02000000000000000000" pitchFamily="2" charset="0"/>
              </a:rPr>
              <a:t>Y en el puerto colocar 80</a:t>
            </a:r>
            <a:br>
              <a:rPr lang="es-MX" sz="2800" dirty="0">
                <a:solidFill>
                  <a:schemeClr val="tx2"/>
                </a:solidFill>
                <a:latin typeface="NII Sans" panose="02000000000000000000" pitchFamily="2" charset="0"/>
              </a:rPr>
            </a:br>
            <a:endParaRPr lang="es-MX" sz="2800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09" y="2667000"/>
            <a:ext cx="4029781" cy="311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2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76737" y="467337"/>
            <a:ext cx="8495999" cy="44706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Instalación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7</a:t>
            </a:fld>
            <a:endParaRPr lang="en-US">
              <a:solidFill>
                <a:srgbClr val="E05206"/>
              </a:solidFill>
            </a:endParaRPr>
          </a:p>
        </p:txBody>
      </p:sp>
      <p:sp>
        <p:nvSpPr>
          <p:cNvPr id="7" name="2 Título"/>
          <p:cNvSpPr txBox="1">
            <a:spLocks/>
          </p:cNvSpPr>
          <p:nvPr/>
        </p:nvSpPr>
        <p:spPr bwMode="auto">
          <a:xfrm>
            <a:off x="267001" y="990600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>
                <a:solidFill>
                  <a:schemeClr val="tx2"/>
                </a:solidFill>
              </a:rPr>
              <a:t>colocar </a:t>
            </a:r>
            <a:r>
              <a:rPr lang="es-MX" dirty="0" err="1">
                <a:solidFill>
                  <a:schemeClr val="tx2"/>
                </a:solidFill>
              </a:rPr>
              <a:t>toor</a:t>
            </a:r>
            <a:r>
              <a:rPr lang="es-MX" dirty="0">
                <a:solidFill>
                  <a:schemeClr val="tx2"/>
                </a:solidFill>
              </a:rPr>
              <a:t> en los dos campos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47910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2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8</a:t>
            </a:fld>
            <a:endParaRPr lang="en-US">
              <a:solidFill>
                <a:srgbClr val="E05206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576388"/>
            <a:ext cx="47910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276737" y="467337"/>
            <a:ext cx="8495999" cy="44706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Instalación</a:t>
            </a:r>
            <a:endParaRPr lang="en-US" dirty="0"/>
          </a:p>
        </p:txBody>
      </p:sp>
      <p:sp>
        <p:nvSpPr>
          <p:cNvPr id="8" name="2 Título"/>
          <p:cNvSpPr txBox="1">
            <a:spLocks/>
          </p:cNvSpPr>
          <p:nvPr/>
        </p:nvSpPr>
        <p:spPr bwMode="auto">
          <a:xfrm>
            <a:off x="267001" y="10007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>
                <a:solidFill>
                  <a:schemeClr val="tx2"/>
                </a:solidFill>
              </a:rPr>
              <a:t>Dejar las 2 opciones seleccionadas</a:t>
            </a:r>
          </a:p>
        </p:txBody>
      </p:sp>
    </p:spTree>
    <p:extLst>
      <p:ext uri="{BB962C8B-B14F-4D97-AF65-F5344CB8AC3E}">
        <p14:creationId xmlns:p14="http://schemas.microsoft.com/office/powerpoint/2010/main" val="148092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srgbClr val="E0520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F96C7-2854-4B31-88B1-863BBB8AB352}" type="slidenum">
              <a:rPr lang="en-US" smtClean="0">
                <a:solidFill>
                  <a:srgbClr val="E05206"/>
                </a:solidFill>
              </a:rPr>
              <a:pPr/>
              <a:t>9</a:t>
            </a:fld>
            <a:endParaRPr lang="en-US">
              <a:solidFill>
                <a:srgbClr val="E05206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305050"/>
            <a:ext cx="76295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276737" y="467337"/>
            <a:ext cx="8495999" cy="44706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Instalación</a:t>
            </a:r>
            <a:endParaRPr lang="en-US" dirty="0"/>
          </a:p>
        </p:txBody>
      </p:sp>
      <p:sp>
        <p:nvSpPr>
          <p:cNvPr id="8" name="2 Título"/>
          <p:cNvSpPr txBox="1">
            <a:spLocks/>
          </p:cNvSpPr>
          <p:nvPr/>
        </p:nvSpPr>
        <p:spPr bwMode="auto">
          <a:xfrm>
            <a:off x="228600" y="924537"/>
            <a:ext cx="8495999" cy="4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NII Sans" pitchFamily="2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MX" dirty="0">
                <a:solidFill>
                  <a:schemeClr val="tx2"/>
                </a:solidFill>
              </a:rPr>
              <a:t>Ir a disco local C y entrar a la carpeta instalada </a:t>
            </a:r>
            <a:r>
              <a:rPr lang="es-MX" dirty="0" err="1">
                <a:solidFill>
                  <a:schemeClr val="tx2"/>
                </a:solidFill>
              </a:rPr>
              <a:t>Appserv</a:t>
            </a:r>
            <a:endParaRPr lang="es-MX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93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2"/>
</p:tagLst>
</file>

<file path=ppt/theme/theme1.xml><?xml version="1.0" encoding="utf-8"?>
<a:theme xmlns:a="http://schemas.openxmlformats.org/drawingml/2006/main" name="2_Nextel_PPT_Template_091411_ENG">
  <a:themeElements>
    <a:clrScheme name="NextelChange1">
      <a:dk1>
        <a:srgbClr val="000000"/>
      </a:dk1>
      <a:lt1>
        <a:srgbClr val="FFFFFF"/>
      </a:lt1>
      <a:dk2>
        <a:srgbClr val="E05206"/>
      </a:dk2>
      <a:lt2>
        <a:srgbClr val="D8D8D8"/>
      </a:lt2>
      <a:accent1>
        <a:srgbClr val="766A62"/>
      </a:accent1>
      <a:accent2>
        <a:srgbClr val="F59206"/>
      </a:accent2>
      <a:accent3>
        <a:srgbClr val="A09D96"/>
      </a:accent3>
      <a:accent4>
        <a:srgbClr val="FFC800"/>
      </a:accent4>
      <a:accent5>
        <a:srgbClr val="BAB3A8"/>
      </a:accent5>
      <a:accent6>
        <a:srgbClr val="FFFF00"/>
      </a:accent6>
      <a:hlink>
        <a:srgbClr val="E05206"/>
      </a:hlink>
      <a:folHlink>
        <a:srgbClr val="BAB3A8"/>
      </a:folHlink>
    </a:clrScheme>
    <a:fontScheme name="Nextel NII Sans">
      <a:majorFont>
        <a:latin typeface="NII Sans"/>
        <a:ea typeface=""/>
        <a:cs typeface=""/>
      </a:majorFont>
      <a:minorFont>
        <a:latin typeface="NII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61879</TotalTime>
  <Words>371</Words>
  <Application>Microsoft Office PowerPoint</Application>
  <PresentationFormat>Presentación en pantalla (4:3)</PresentationFormat>
  <Paragraphs>72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2_Nextel_PPT_Template_091411_ENG</vt:lpstr>
      <vt:lpstr>Programa para Crear Auditorias</vt:lpstr>
      <vt:lpstr>Ventajas</vt:lpstr>
      <vt:lpstr>Instalación</vt:lpstr>
      <vt:lpstr>Instalación</vt:lpstr>
      <vt:lpstr>Instalación</vt:lpstr>
      <vt:lpstr>Instalación</vt:lpstr>
      <vt:lpstr>Instalación</vt:lpstr>
      <vt:lpstr>Instalación</vt:lpstr>
      <vt:lpstr>Instalación</vt:lpstr>
      <vt:lpstr>Instalación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      Gracias!!!</vt:lpstr>
    </vt:vector>
  </TitlesOfParts>
  <Company>Nextel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CNQI</dc:title>
  <dc:creator>Estevam Araujo</dc:creator>
  <cp:lastModifiedBy>Windows User</cp:lastModifiedBy>
  <cp:revision>1233</cp:revision>
  <dcterms:created xsi:type="dcterms:W3CDTF">2012-04-18T21:41:04Z</dcterms:created>
  <dcterms:modified xsi:type="dcterms:W3CDTF">2015-03-15T22:31:47Z</dcterms:modified>
</cp:coreProperties>
</file>