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CC2F8-CCAA-4C93-B964-7CAF090B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922" y="954583"/>
            <a:ext cx="9868163" cy="2387600"/>
          </a:xfrm>
        </p:spPr>
        <p:txBody>
          <a:bodyPr/>
          <a:lstStyle/>
          <a:p>
            <a:r>
              <a:rPr lang="hu-HU" dirty="0"/>
              <a:t>Maximum kiválasztásos rendezés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0EAA68-ECA7-4859-9E46-4D4BD278E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cap="none" dirty="0">
                <a:solidFill>
                  <a:schemeClr val="tx1">
                    <a:lumMod val="85000"/>
                  </a:schemeClr>
                </a:solidFill>
              </a:rPr>
              <a:t>Barizs Márton Dániel</a:t>
            </a:r>
          </a:p>
          <a:p>
            <a:pPr algn="ctr"/>
            <a:r>
              <a:rPr lang="hu-HU" cap="none" dirty="0" err="1">
                <a:solidFill>
                  <a:schemeClr val="tx1">
                    <a:lumMod val="85000"/>
                  </a:schemeClr>
                </a:solidFill>
              </a:rPr>
              <a:t>Stiegelmayer</a:t>
            </a:r>
            <a:r>
              <a:rPr lang="hu-HU" cap="none" dirty="0">
                <a:solidFill>
                  <a:schemeClr val="tx1">
                    <a:lumMod val="85000"/>
                  </a:schemeClr>
                </a:solidFill>
              </a:rPr>
              <a:t> Bálint</a:t>
            </a:r>
          </a:p>
          <a:p>
            <a:pPr algn="ctr"/>
            <a:r>
              <a:rPr lang="hu-HU" cap="none" dirty="0">
                <a:solidFill>
                  <a:schemeClr val="tx1">
                    <a:lumMod val="85000"/>
                  </a:schemeClr>
                </a:solidFill>
              </a:rPr>
              <a:t>Kecskés Dominik Bálint</a:t>
            </a:r>
          </a:p>
        </p:txBody>
      </p:sp>
    </p:spTree>
    <p:extLst>
      <p:ext uri="{BB962C8B-B14F-4D97-AF65-F5344CB8AC3E}">
        <p14:creationId xmlns:p14="http://schemas.microsoft.com/office/powerpoint/2010/main" val="25471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191C44-6852-499F-85F3-CD920DD7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dirty="0"/>
              <a:t>Maximum kiválasztásos rendezés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487E049-73BB-41FB-B2F8-1B9A77D1F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hu-HU" sz="2200" dirty="0"/>
              <a:t>Az első elemet a többihez hasonlítja,</a:t>
            </a:r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hu-HU" sz="2200" dirty="0"/>
              <a:t>Ha van nagyobb elem, akkor ehhez képest keres nagyobbat,</a:t>
            </a:r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hu-HU" sz="2200" dirty="0"/>
              <a:t>Ha az előzőek alapján megtalálja a legnagyobbat, akkor a lista utolsó elemét erre cseréli ki.</a:t>
            </a:r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hu-HU" sz="2200" dirty="0"/>
              <a:t>A következő ciklust úgy hajtjuk végre, hogy az előző ciklus eredményét változatlanul hagyjuk.</a:t>
            </a:r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hu-HU" sz="2200" dirty="0"/>
              <a:t>Ezt addig folytatja, amíg a lista elemei növekvő sorrendbe kerülnek.</a:t>
            </a:r>
          </a:p>
          <a:p>
            <a:pPr>
              <a:lnSpc>
                <a:spcPct val="110000"/>
              </a:lnSpc>
            </a:pPr>
            <a:endParaRPr lang="hu-HU" sz="2200" dirty="0"/>
          </a:p>
        </p:txBody>
      </p:sp>
      <p:pic>
        <p:nvPicPr>
          <p:cNvPr id="21" name="ezgif-5-f0be5a1ce4">
            <a:hlinkClick r:id="" action="ppaction://media"/>
            <a:extLst>
              <a:ext uri="{FF2B5EF4-FFF2-40B4-BE49-F238E27FC236}">
                <a16:creationId xmlns:a16="http://schemas.microsoft.com/office/drawing/2014/main" id="{450A47A6-02EE-4BDA-B7D9-659122BE04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70211" y="1949823"/>
            <a:ext cx="3971366" cy="39713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8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62</TotalTime>
  <Words>76</Words>
  <Application>Microsoft Office PowerPoint</Application>
  <PresentationFormat>Szélesvásznú</PresentationFormat>
  <Paragraphs>10</Paragraphs>
  <Slides>2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Tw Cen MT</vt:lpstr>
      <vt:lpstr>Áramkör</vt:lpstr>
      <vt:lpstr>Maximum kiválasztásos rendezés</vt:lpstr>
      <vt:lpstr>Maximum kiválasztásos rendezés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kiválasztásos rendezés</dc:title>
  <dc:creator>Handsome Lucifer</dc:creator>
  <cp:lastModifiedBy>Handsome Lucifer</cp:lastModifiedBy>
  <cp:revision>12</cp:revision>
  <dcterms:created xsi:type="dcterms:W3CDTF">2022-09-11T16:13:13Z</dcterms:created>
  <dcterms:modified xsi:type="dcterms:W3CDTF">2022-09-11T17:15:33Z</dcterms:modified>
</cp:coreProperties>
</file>