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6" r:id="rId2"/>
    <p:sldId id="257" r:id="rId3"/>
    <p:sldId id="267" r:id="rId4"/>
    <p:sldId id="26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9FAAC-D38E-4A64-98E7-BD39F7CA0468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F750C-1D5B-45A9-8B40-E8C559F7E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7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E366CDE-0B9C-4DD5-AC70-63E61B4FC05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1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6CDE-0B9C-4DD5-AC70-63E61B4FC05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6CDE-0B9C-4DD5-AC70-63E61B4FC05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50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6CDE-0B9C-4DD5-AC70-63E61B4FC05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8225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6CDE-0B9C-4DD5-AC70-63E61B4FC05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20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6CDE-0B9C-4DD5-AC70-63E61B4FC05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54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6CDE-0B9C-4DD5-AC70-63E61B4FC05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71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6CDE-0B9C-4DD5-AC70-63E61B4FC05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2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6CDE-0B9C-4DD5-AC70-63E61B4FC05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4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6CDE-0B9C-4DD5-AC70-63E61B4FC05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2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6CDE-0B9C-4DD5-AC70-63E61B4FC05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8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6CDE-0B9C-4DD5-AC70-63E61B4FC05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8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6CDE-0B9C-4DD5-AC70-63E61B4FC05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6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6CDE-0B9C-4DD5-AC70-63E61B4FC05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6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6CDE-0B9C-4DD5-AC70-63E61B4FC05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6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6CDE-0B9C-4DD5-AC70-63E61B4FC05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0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6CDE-0B9C-4DD5-AC70-63E61B4FC05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9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66CDE-0B9C-4DD5-AC70-63E61B4FC05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53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arcassonne – Tiles &amp; Tactics • Game Solver">
            <a:extLst>
              <a:ext uri="{FF2B5EF4-FFF2-40B4-BE49-F238E27FC236}">
                <a16:creationId xmlns:a16="http://schemas.microsoft.com/office/drawing/2014/main" id="{C4DB46E3-3B68-408D-98FC-D022031B81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" t="1311"/>
          <a:stretch/>
        </p:blipFill>
        <p:spPr bwMode="auto">
          <a:xfrm rot="1271498">
            <a:off x="2856231" y="1074251"/>
            <a:ext cx="2006629" cy="2004134"/>
          </a:xfrm>
          <a:prstGeom prst="rect">
            <a:avLst/>
          </a:prstGeom>
          <a:noFill/>
          <a:effectLst>
            <a:softEdge rad="152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6581A3E5-3EAD-4D19-9330-1ED17580C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9576" y="2395470"/>
            <a:ext cx="3474373" cy="977838"/>
          </a:xfrm>
        </p:spPr>
        <p:txBody>
          <a:bodyPr>
            <a:normAutofit fontScale="90000"/>
          </a:bodyPr>
          <a:lstStyle/>
          <a:p>
            <a:r>
              <a:rPr lang="hu-HU" sz="6000" b="1" cap="none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2">
                    <a:lumMod val="10000"/>
                  </a:schemeClr>
                </a:solidFill>
              </a:rPr>
              <a:t>Carcassone</a:t>
            </a:r>
            <a:endParaRPr lang="hu-HU" sz="6000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44F95B4-6F3A-4AE5-8F90-B2AD05CF5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9576" y="3562668"/>
            <a:ext cx="4912303" cy="3024316"/>
          </a:xfrm>
        </p:spPr>
        <p:txBody>
          <a:bodyPr>
            <a:normAutofit lnSpcReduction="10000"/>
          </a:bodyPr>
          <a:lstStyle/>
          <a:p>
            <a:r>
              <a:rPr lang="hu-HU" dirty="0"/>
              <a:t>Készítette az </a:t>
            </a:r>
            <a:r>
              <a:rPr lang="hu-HU" i="1" dirty="0" err="1"/>
              <a:t>indexoutofrange</a:t>
            </a:r>
            <a:br>
              <a:rPr lang="hu-HU" dirty="0"/>
            </a:br>
            <a:r>
              <a:rPr lang="hu-HU" dirty="0"/>
              <a:t>csapat:</a:t>
            </a:r>
          </a:p>
          <a:p>
            <a:pPr lvl="1" algn="l"/>
            <a:r>
              <a:rPr lang="hu-HU" sz="2200" b="1" dirty="0"/>
              <a:t>Barizs Márton Dániel</a:t>
            </a:r>
          </a:p>
          <a:p>
            <a:pPr lvl="1" algn="l"/>
            <a:r>
              <a:rPr lang="hu-HU" sz="2200" b="1" dirty="0"/>
              <a:t>Beke Tamás</a:t>
            </a:r>
          </a:p>
          <a:p>
            <a:pPr lvl="1" algn="l"/>
            <a:r>
              <a:rPr lang="hu-HU" sz="2200" b="1" dirty="0"/>
              <a:t>Gajdos Csanád</a:t>
            </a:r>
          </a:p>
          <a:p>
            <a:pPr lvl="0">
              <a:lnSpc>
                <a:spcPct val="110000"/>
              </a:lnSpc>
              <a:buClr>
                <a:schemeClr val="lt1"/>
              </a:buClr>
            </a:pPr>
            <a:r>
              <a:rPr lang="hu-HU" sz="1900" dirty="0">
                <a:sym typeface="Calibri"/>
              </a:rPr>
              <a:t>Felkészítő tanárunk: </a:t>
            </a:r>
          </a:p>
          <a:p>
            <a:pPr lvl="1" algn="l">
              <a:buClr>
                <a:schemeClr val="lt1"/>
              </a:buClr>
            </a:pPr>
            <a:r>
              <a:rPr lang="hu-HU" sz="2200" b="1" dirty="0" err="1"/>
              <a:t>Hagymási</a:t>
            </a:r>
            <a:r>
              <a:rPr lang="hu-HU" sz="2200" b="1" dirty="0"/>
              <a:t> Gyula Levente</a:t>
            </a:r>
          </a:p>
          <a:p>
            <a:pPr lvl="1" algn="l"/>
            <a:endParaRPr lang="hu-HU" sz="2200" b="1" dirty="0"/>
          </a:p>
          <a:p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5707EF3-4672-4B09-ABDC-A11D7A5EF862}"/>
              </a:ext>
            </a:extLst>
          </p:cNvPr>
          <p:cNvSpPr txBox="1"/>
          <p:nvPr/>
        </p:nvSpPr>
        <p:spPr>
          <a:xfrm>
            <a:off x="6527222" y="592461"/>
            <a:ext cx="4930214" cy="1255728"/>
          </a:xfrm>
          <a:prstGeom prst="rect">
            <a:avLst/>
          </a:prstGeom>
          <a:effectLst>
            <a:softEdge rad="25400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>
                <a:schemeClr val="lt1"/>
              </a:buClr>
              <a:buSzPts val="3500"/>
            </a:pPr>
            <a:r>
              <a:rPr lang="hu-HU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Angsana New"/>
                <a:cs typeface="Angsana New"/>
                <a:sym typeface="Angsana New"/>
              </a:rPr>
              <a:t>Debreceni SZC </a:t>
            </a:r>
            <a:br>
              <a:rPr lang="hu-HU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Angsana New"/>
                <a:cs typeface="Angsana New"/>
                <a:sym typeface="Angsana New"/>
              </a:rPr>
            </a:br>
            <a:r>
              <a:rPr lang="hu-HU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Angsana New"/>
                <a:cs typeface="Angsana New"/>
                <a:sym typeface="Angsana New"/>
              </a:rPr>
              <a:t>Mechwart András Gépipari és Informatikai Technikum</a:t>
            </a:r>
            <a:endParaRPr lang="hu-HU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lt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21B9394-B466-466D-8379-3C3EDDA44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783" y="2053670"/>
            <a:ext cx="5854583" cy="29272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Google Shape;504;p11">
            <a:extLst>
              <a:ext uri="{FF2B5EF4-FFF2-40B4-BE49-F238E27FC236}">
                <a16:creationId xmlns:a16="http://schemas.microsoft.com/office/drawing/2014/main" id="{FC0100E7-7D36-41AA-9125-941B8557A73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12672" y="5536825"/>
            <a:ext cx="1089529" cy="1089529"/>
          </a:xfrm>
          <a:prstGeom prst="ellipse">
            <a:avLst/>
          </a:prstGeom>
          <a:noFill/>
          <a:ln w="63500" cap="rnd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969074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0FFA7B-77FD-4C15-9693-A6A33B889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385" y="366624"/>
            <a:ext cx="9905998" cy="590931"/>
          </a:xfrm>
          <a:effectLst>
            <a:softEdge rad="25400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defTabSz="457200">
              <a:buClr>
                <a:schemeClr val="lt1"/>
              </a:buClr>
              <a:buSzPts val="3500"/>
            </a:pPr>
            <a:r>
              <a:rPr lang="hu-H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ngsana New"/>
              </a:rPr>
              <a:t>Csapat és feladatmegosztás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F53DD33C-6E32-4491-B018-321334BB4331}"/>
              </a:ext>
            </a:extLst>
          </p:cNvPr>
          <p:cNvSpPr txBox="1"/>
          <p:nvPr/>
        </p:nvSpPr>
        <p:spPr>
          <a:xfrm>
            <a:off x="570989" y="4580078"/>
            <a:ext cx="3145110" cy="147732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hu-H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projekt menedzselése  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hu-HU" dirty="0"/>
              <a:t>UI készítése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hu-HU" dirty="0"/>
              <a:t>Egyéni design készítése a vezérlőkhöz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Termék tesztelése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8DA9E60-9604-475B-AF31-6173E1A7B84B}"/>
              </a:ext>
            </a:extLst>
          </p:cNvPr>
          <p:cNvSpPr txBox="1"/>
          <p:nvPr/>
        </p:nvSpPr>
        <p:spPr>
          <a:xfrm>
            <a:off x="916635" y="4011657"/>
            <a:ext cx="2453819" cy="369332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hu-HU" dirty="0"/>
              <a:t>Barizs Márton Dániel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F0BF39F2-2279-474B-833E-0BAD0B933778}"/>
              </a:ext>
            </a:extLst>
          </p:cNvPr>
          <p:cNvSpPr txBox="1"/>
          <p:nvPr/>
        </p:nvSpPr>
        <p:spPr>
          <a:xfrm>
            <a:off x="9050724" y="4580077"/>
            <a:ext cx="2850165" cy="120032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80975" indent="-180975"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hu-HU" dirty="0"/>
              <a:t>Osztályok specifikálása</a:t>
            </a:r>
          </a:p>
          <a:p>
            <a:r>
              <a:rPr lang="hu-HU" dirty="0"/>
              <a:t>Pályagenerálás</a:t>
            </a:r>
          </a:p>
          <a:p>
            <a:r>
              <a:rPr lang="hu-HU" dirty="0"/>
              <a:t>Fájlkezelés, adattárolás</a:t>
            </a:r>
          </a:p>
          <a:p>
            <a:r>
              <a:rPr lang="hu-HU" dirty="0"/>
              <a:t>Termék tesztelése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06B277FA-2E8E-4DD6-9E1B-E9E89D9FE16F}"/>
              </a:ext>
            </a:extLst>
          </p:cNvPr>
          <p:cNvSpPr txBox="1"/>
          <p:nvPr/>
        </p:nvSpPr>
        <p:spPr>
          <a:xfrm>
            <a:off x="9248898" y="4004398"/>
            <a:ext cx="2453819" cy="369332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hu-HU" dirty="0"/>
              <a:t>Beke Tamás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20265CF0-4BFF-4FC3-8022-65511D2A5766}"/>
              </a:ext>
            </a:extLst>
          </p:cNvPr>
          <p:cNvSpPr txBox="1"/>
          <p:nvPr/>
        </p:nvSpPr>
        <p:spPr>
          <a:xfrm>
            <a:off x="4823024" y="4580078"/>
            <a:ext cx="3051853" cy="147732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80975" indent="-180975"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hu-HU" dirty="0"/>
              <a:t>Felhasználói dokumentáció elkészítése</a:t>
            </a:r>
          </a:p>
          <a:p>
            <a:r>
              <a:rPr lang="hu-HU" dirty="0"/>
              <a:t>Hibaüzenetek kezelése</a:t>
            </a:r>
          </a:p>
          <a:p>
            <a:r>
              <a:rPr lang="hu-HU" dirty="0"/>
              <a:t>Felugró ablakok kezelése</a:t>
            </a:r>
          </a:p>
          <a:p>
            <a:r>
              <a:rPr lang="hu-HU" dirty="0"/>
              <a:t>Termék tesztelése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6B92CE0D-AA81-4557-818D-63D8F8098143}"/>
              </a:ext>
            </a:extLst>
          </p:cNvPr>
          <p:cNvSpPr txBox="1"/>
          <p:nvPr/>
        </p:nvSpPr>
        <p:spPr>
          <a:xfrm>
            <a:off x="5082768" y="4004398"/>
            <a:ext cx="2453819" cy="369332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dirty="0"/>
              <a:t>Gajdos Csanád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872CB939-44CF-439B-8D9D-BD7920A66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27" y="1156644"/>
            <a:ext cx="2187773" cy="2734717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AB1FA4CC-5EF4-4692-A45E-60951EADDE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1"/>
          <a:stretch/>
        </p:blipFill>
        <p:spPr>
          <a:xfrm>
            <a:off x="9431064" y="1163903"/>
            <a:ext cx="2089483" cy="2727458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559370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14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0FFA7B-77FD-4C15-9693-A6A33B889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  <a:effectLst>
            <a:softEdge rad="25400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defTabSz="457200">
              <a:buClr>
                <a:schemeClr val="lt1"/>
              </a:buClr>
              <a:buSzPts val="3500"/>
            </a:pPr>
            <a:r>
              <a:rPr lang="hu-H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ngsana New"/>
              </a:rPr>
              <a:t>Futtatási környezet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F5B9A409-2FC0-4D58-A17E-BC47F1C64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Futtatási környezet: Visual </a:t>
            </a:r>
            <a:r>
              <a:rPr lang="hu-HU" dirty="0" err="1"/>
              <a:t>Studio</a:t>
            </a:r>
            <a:r>
              <a:rPr lang="hu-HU" dirty="0"/>
              <a:t> 2022</a:t>
            </a:r>
          </a:p>
          <a:p>
            <a:r>
              <a:rPr lang="hu-HU" dirty="0"/>
              <a:t>Programozási felület: WPF</a:t>
            </a:r>
          </a:p>
          <a:p>
            <a:r>
              <a:rPr lang="hu-HU" dirty="0"/>
              <a:t>Programozás nyelv: C#</a:t>
            </a:r>
          </a:p>
        </p:txBody>
      </p:sp>
      <p:pic>
        <p:nvPicPr>
          <p:cNvPr id="2050" name="Picture 2" descr="https://raw.githubusercontent.com/GhostLead/IndexOutOfRange-Carcassonne/main/Website/Kepek/Game1.png">
            <a:extLst>
              <a:ext uri="{FF2B5EF4-FFF2-40B4-BE49-F238E27FC236}">
                <a16:creationId xmlns:a16="http://schemas.microsoft.com/office/drawing/2014/main" id="{D1645B2E-B856-470F-9F84-2116569C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48" y="3074797"/>
            <a:ext cx="5478462" cy="315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43763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F8636AC9-88C1-4381-B458-8C0A77B93262}"/>
              </a:ext>
            </a:extLst>
          </p:cNvPr>
          <p:cNvSpPr txBox="1">
            <a:spLocks/>
          </p:cNvSpPr>
          <p:nvPr/>
        </p:nvSpPr>
        <p:spPr>
          <a:xfrm>
            <a:off x="1143001" y="1833008"/>
            <a:ext cx="9905998" cy="2585323"/>
          </a:xfrm>
          <a:prstGeom prst="rect">
            <a:avLst/>
          </a:prstGeom>
          <a:effectLst>
            <a:softEdge rad="25400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buClr>
                <a:schemeClr val="lt1"/>
              </a:buClr>
              <a:buSzPts val="3500"/>
            </a:pPr>
            <a:br>
              <a:rPr lang="hu-H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ngsana New"/>
              </a:rPr>
            </a:br>
            <a:r>
              <a:rPr lang="hu-H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ngsana New"/>
              </a:rPr>
              <a:t>Köszönjük a figyelmet, </a:t>
            </a:r>
            <a:br>
              <a:rPr lang="hu-H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ngsana New"/>
              </a:rPr>
            </a:br>
            <a:r>
              <a:rPr lang="hu-H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ngsana New"/>
              </a:rPr>
              <a:t>a szervezőknek </a:t>
            </a:r>
            <a:br>
              <a:rPr lang="hu-H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ngsana New"/>
              </a:rPr>
            </a:br>
            <a:r>
              <a:rPr lang="hu-H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ngsana New"/>
              </a:rPr>
              <a:t>a verseny lebonyolítását!</a:t>
            </a:r>
          </a:p>
          <a:p>
            <a:pPr algn="ctr" defTabSz="457200">
              <a:buClr>
                <a:schemeClr val="lt1"/>
              </a:buClr>
              <a:buSzPts val="3500"/>
            </a:pPr>
            <a:endParaRPr lang="hu-H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1967033770"/>
      </p:ext>
    </p:extLst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Kék melegség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1238</TotalTime>
  <Words>99</Words>
  <Application>Microsoft Office PowerPoint</Application>
  <PresentationFormat>Szélesvásznú</PresentationFormat>
  <Paragraphs>29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11" baseType="lpstr">
      <vt:lpstr>Angsana New</vt:lpstr>
      <vt:lpstr>Arial</vt:lpstr>
      <vt:lpstr>Calibri</vt:lpstr>
      <vt:lpstr>Times New Roman</vt:lpstr>
      <vt:lpstr>Trebuchet MS</vt:lpstr>
      <vt:lpstr>Tw Cen MT</vt:lpstr>
      <vt:lpstr>Áramkör</vt:lpstr>
      <vt:lpstr>Carcassone</vt:lpstr>
      <vt:lpstr>Csapat és feladatmegosztás</vt:lpstr>
      <vt:lpstr>Futtatási környezet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Péter Csoba</dc:creator>
  <cp:lastModifiedBy>CNC2_17 ECDL</cp:lastModifiedBy>
  <cp:revision>55</cp:revision>
  <dcterms:created xsi:type="dcterms:W3CDTF">2022-02-11T16:17:55Z</dcterms:created>
  <dcterms:modified xsi:type="dcterms:W3CDTF">2023-04-20T09:14:48Z</dcterms:modified>
</cp:coreProperties>
</file>