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8" r:id="rId5"/>
    <p:sldId id="269" r:id="rId6"/>
    <p:sldId id="270" r:id="rId7"/>
    <p:sldId id="271" r:id="rId8"/>
    <p:sldId id="267" r:id="rId9"/>
    <p:sldId id="266" r:id="rId10"/>
    <p:sldId id="273" r:id="rId11"/>
    <p:sldId id="274" r:id="rId12"/>
    <p:sldId id="272" r:id="rId13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2" autoAdjust="0"/>
    <p:restoredTop sz="94676" autoAdjust="0"/>
  </p:normalViewPr>
  <p:slideViewPr>
    <p:cSldViewPr snapToGrid="0" snapToObjects="1">
      <p:cViewPr varScale="1">
        <p:scale>
          <a:sx n="105" d="100"/>
          <a:sy n="105" d="100"/>
        </p:scale>
        <p:origin x="1208" y="192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vRWcx7dT8g" TargetMode="External"/><Relationship Id="rId4" Type="http://schemas.openxmlformats.org/officeDocument/2006/relationships/hyperlink" Target="https://www.lynda.com/Developer-Network-Administration-tutorials/Welcome/189066/365610-4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lakesmith.me/2010/02/08/understanding-public-key-private-key-concep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digitalocean.com/community/tutorials/understanding-the-ssh-encryption-and-connection-process" TargetMode="External"/><Relationship Id="rId3" Type="http://schemas.openxmlformats.org/officeDocument/2006/relationships/hyperlink" Target="https://en.wikipedia.org/wiki/Public-key_crypt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SSH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 err="1" smtClean="0">
                <a:solidFill>
                  <a:schemeClr val="bg1"/>
                </a:solidFill>
              </a:rPr>
              <a:t>Powerpoint</a:t>
            </a:r>
            <a:r>
              <a:rPr lang="da-DK" sz="1400" dirty="0" smtClean="0">
                <a:solidFill>
                  <a:schemeClr val="bg1"/>
                </a:solidFill>
              </a:rPr>
              <a:t> 09. 05. 12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Special directory “names”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you are logged in as user </a:t>
            </a:r>
            <a:r>
              <a:rPr lang="en-US" dirty="0" err="1" smtClean="0"/>
              <a:t>ralf</a:t>
            </a:r>
            <a:r>
              <a:rPr lang="en-US" dirty="0" smtClean="0"/>
              <a:t>, </a:t>
            </a:r>
          </a:p>
          <a:p>
            <a:pPr marL="496885" lvl="1" indent="0">
              <a:buNone/>
            </a:pPr>
            <a:r>
              <a:rPr lang="da-DK" dirty="0" smtClean="0"/>
              <a:t>~ is short for /</a:t>
            </a:r>
            <a:r>
              <a:rPr lang="da-DK" dirty="0" err="1" smtClean="0"/>
              <a:t>home</a:t>
            </a:r>
            <a:r>
              <a:rPr lang="da-DK" dirty="0" smtClean="0"/>
              <a:t>/</a:t>
            </a:r>
            <a:r>
              <a:rPr lang="da-DK" dirty="0" err="1" smtClean="0"/>
              <a:t>ralf</a:t>
            </a:r>
            <a:endParaRPr lang="da-DK" dirty="0" smtClean="0"/>
          </a:p>
          <a:p>
            <a:r>
              <a:rPr lang="da-DK" dirty="0" smtClean="0"/>
              <a:t>~</a:t>
            </a:r>
            <a:r>
              <a:rPr lang="da-DK" dirty="0" err="1" smtClean="0"/>
              <a:t>joe</a:t>
            </a:r>
            <a:r>
              <a:rPr lang="da-DK" dirty="0" smtClean="0"/>
              <a:t> is short for /</a:t>
            </a:r>
            <a:r>
              <a:rPr lang="da-DK" dirty="0" err="1" smtClean="0"/>
              <a:t>home</a:t>
            </a:r>
            <a:r>
              <a:rPr lang="da-DK" dirty="0" smtClean="0"/>
              <a:t>/</a:t>
            </a:r>
            <a:r>
              <a:rPr lang="da-DK" dirty="0" err="1" smtClean="0"/>
              <a:t>joe</a:t>
            </a:r>
            <a:endParaRPr lang="da-DK" dirty="0" smtClean="0"/>
          </a:p>
          <a:p>
            <a:r>
              <a:rPr lang="da-DK" dirty="0" smtClean="0"/>
              <a:t>.. is short for the folder </a:t>
            </a:r>
            <a:r>
              <a:rPr lang="da-DK" dirty="0" err="1" smtClean="0"/>
              <a:t>above</a:t>
            </a:r>
            <a:r>
              <a:rPr lang="da-DK" dirty="0" smtClean="0"/>
              <a:t> </a:t>
            </a:r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directory</a:t>
            </a:r>
            <a:endParaRPr lang="en-US" dirty="0" smtClean="0"/>
          </a:p>
          <a:p>
            <a:r>
              <a:rPr lang="en-US" dirty="0" smtClean="0"/>
              <a:t>. is the current directory</a:t>
            </a:r>
          </a:p>
          <a:p>
            <a:endParaRPr lang="en-US" dirty="0"/>
          </a:p>
          <a:p>
            <a:r>
              <a:rPr lang="en-US" dirty="0" smtClean="0"/>
              <a:t>If a filename (or directory name) starts with . it is not shown by ls.</a:t>
            </a:r>
          </a:p>
          <a:p>
            <a:r>
              <a:rPr lang="en-US" dirty="0" smtClean="0"/>
              <a:t>To see files starting with </a:t>
            </a:r>
            <a:r>
              <a:rPr lang="da-DK" dirty="0" smtClean="0"/>
              <a:t>. </a:t>
            </a:r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mr-IN" dirty="0" smtClean="0"/>
              <a:t>–</a:t>
            </a:r>
            <a:r>
              <a:rPr lang="da-DK" dirty="0" smtClean="0"/>
              <a:t>a switch </a:t>
            </a:r>
          </a:p>
        </p:txBody>
      </p:sp>
    </p:spTree>
    <p:extLst>
      <p:ext uri="{BB962C8B-B14F-4D97-AF65-F5344CB8AC3E}">
        <p14:creationId xmlns:p14="http://schemas.microsoft.com/office/powerpoint/2010/main" val="5289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Redirecting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Many commands produce output to the terminal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output can be redirected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ls </a:t>
            </a:r>
            <a:r>
              <a:rPr lang="mr-IN" dirty="0" smtClean="0"/>
              <a:t>–</a:t>
            </a:r>
            <a:r>
              <a:rPr lang="en-US" dirty="0" smtClean="0"/>
              <a:t>al &gt; </a:t>
            </a:r>
            <a:r>
              <a:rPr lang="en-US" dirty="0" err="1" smtClean="0"/>
              <a:t>myfile.txt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files read from the terminal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input can be redirected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wc</a:t>
            </a:r>
            <a:r>
              <a:rPr lang="en-US" dirty="0" smtClean="0"/>
              <a:t> &lt; </a:t>
            </a:r>
            <a:r>
              <a:rPr lang="en-US" dirty="0" err="1" smtClean="0"/>
              <a:t>myfile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 from one command can be given as input to an other </a:t>
            </a:r>
            <a:r>
              <a:rPr lang="mr-IN" dirty="0" smtClean="0"/>
              <a:t>–</a:t>
            </a:r>
            <a:r>
              <a:rPr lang="en-US" dirty="0" smtClean="0"/>
              <a:t> this is called “</a:t>
            </a:r>
            <a:r>
              <a:rPr lang="en-US" b="1" dirty="0" smtClean="0"/>
              <a:t>piping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ls -al | </a:t>
            </a:r>
            <a:r>
              <a:rPr lang="en-US" dirty="0" err="1" smtClean="0"/>
              <a:t>wc</a:t>
            </a:r>
            <a:r>
              <a:rPr lang="en-US" dirty="0" smtClean="0"/>
              <a:t> -w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1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 for Wednesday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dirty="0" smtClean="0"/>
              <a:t>We </a:t>
            </a:r>
            <a:r>
              <a:rPr lang="en-US" dirty="0"/>
              <a:t>will start </a:t>
            </a:r>
            <a:r>
              <a:rPr lang="en-US" dirty="0" smtClean="0"/>
              <a:t>Wednesday by </a:t>
            </a:r>
            <a:r>
              <a:rPr lang="en-US" dirty="0"/>
              <a:t>taking a look at exercise 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Using SSH </a:t>
            </a:r>
            <a:r>
              <a:rPr lang="da-DK" dirty="0" err="1" smtClean="0"/>
              <a:t>keys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recommend looking at this page: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http://blakesmith.me/2010/02/08/understanding-public-key-private-key-</a:t>
            </a:r>
            <a:r>
              <a:rPr lang="en-US" sz="1600" dirty="0" err="1">
                <a:hlinkClick r:id="rId2"/>
              </a:rPr>
              <a:t>concepts.html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Also, this video explain it 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https://www.youtube.com/watch?v=</a:t>
            </a:r>
            <a:r>
              <a:rPr lang="en-US" sz="1600" dirty="0" smtClean="0">
                <a:hlinkClick r:id="rId3"/>
              </a:rPr>
              <a:t>svRWcx7dT8g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There is a longer story on SSH on </a:t>
            </a:r>
            <a:r>
              <a:rPr lang="en-US" dirty="0" err="1" smtClean="0"/>
              <a:t>Lynda.com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www.lynda.com</a:t>
            </a:r>
            <a:r>
              <a:rPr lang="en-US" sz="1600" dirty="0">
                <a:hlinkClick r:id="rId4"/>
              </a:rPr>
              <a:t>/Developer-Network-Administration-tutorials/Welcome/189066/365610-4.html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</a:t>
            </a:r>
            <a:r>
              <a:rPr lang="en-US" sz="2000" b="1" dirty="0" smtClean="0"/>
              <a:t>your</a:t>
            </a:r>
            <a:r>
              <a:rPr lang="en-US" sz="2000" dirty="0" smtClean="0"/>
              <a:t> computer</a:t>
            </a:r>
            <a:endParaRPr lang="en-US" sz="2000" dirty="0"/>
          </a:p>
          <a:p>
            <a:r>
              <a:rPr lang="en-US" sz="2000" dirty="0" smtClean="0"/>
              <a:t>The public key is placed on the </a:t>
            </a:r>
            <a:r>
              <a:rPr lang="en-US" sz="2000" b="1" dirty="0" smtClean="0"/>
              <a:t>remote</a:t>
            </a:r>
            <a:r>
              <a:rPr lang="en-US" sz="2000" dirty="0" smtClean="0"/>
              <a:t> computer </a:t>
            </a:r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</a:t>
            </a:r>
            <a:r>
              <a:rPr lang="en-US" sz="2000" b="1" dirty="0" smtClean="0"/>
              <a:t>your</a:t>
            </a:r>
            <a:r>
              <a:rPr lang="en-US" sz="2000" dirty="0" smtClean="0"/>
              <a:t> computer</a:t>
            </a:r>
          </a:p>
          <a:p>
            <a:pPr lvl="1"/>
            <a:r>
              <a:rPr lang="en-US" sz="1600" dirty="0" smtClean="0"/>
              <a:t>The typical place is in your root directory in the folder named “.</a:t>
            </a:r>
            <a:r>
              <a:rPr lang="en-US" sz="1600" dirty="0" err="1" smtClean="0"/>
              <a:t>ssh</a:t>
            </a:r>
            <a:r>
              <a:rPr lang="en-US" sz="1600" dirty="0" smtClean="0"/>
              <a:t>”. </a:t>
            </a:r>
          </a:p>
          <a:p>
            <a:pPr lvl="1"/>
            <a:r>
              <a:rPr lang="en-US" sz="1600" dirty="0" smtClean="0"/>
              <a:t>The private key is normally called </a:t>
            </a:r>
            <a:r>
              <a:rPr lang="en-US" sz="1600" dirty="0" err="1" smtClean="0"/>
              <a:t>id_rsa</a:t>
            </a:r>
            <a:r>
              <a:rPr lang="en-US" sz="1600" dirty="0" smtClean="0"/>
              <a:t>, and the public one called </a:t>
            </a:r>
            <a:r>
              <a:rPr lang="en-US" sz="1600" dirty="0" err="1" smtClean="0"/>
              <a:t>id_rsa.pub</a:t>
            </a:r>
            <a:endParaRPr lang="en-US" sz="1600" dirty="0"/>
          </a:p>
          <a:p>
            <a:r>
              <a:rPr lang="en-US" sz="2000" dirty="0" smtClean="0"/>
              <a:t>The public key is placed on the </a:t>
            </a:r>
            <a:r>
              <a:rPr lang="en-US" sz="2000" b="1" dirty="0" smtClean="0"/>
              <a:t>remote</a:t>
            </a:r>
            <a:r>
              <a:rPr lang="en-US" sz="2000" dirty="0" smtClean="0"/>
              <a:t> computer </a:t>
            </a:r>
          </a:p>
          <a:p>
            <a:pPr lvl="1"/>
            <a:r>
              <a:rPr lang="en-US" sz="1600" dirty="0" smtClean="0"/>
              <a:t>The public key is placed in the .</a:t>
            </a:r>
            <a:r>
              <a:rPr lang="en-US" sz="1600" dirty="0" err="1" smtClean="0"/>
              <a:t>ssh</a:t>
            </a:r>
            <a:r>
              <a:rPr lang="en-US" sz="1600" dirty="0" smtClean="0"/>
              <a:t>/</a:t>
            </a:r>
            <a:r>
              <a:rPr lang="en-US" sz="1600" dirty="0" err="1"/>
              <a:t>authorized_keys</a:t>
            </a:r>
            <a:endParaRPr lang="en-US" sz="1600" dirty="0" smtClean="0"/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make a key pair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-bash and on mac: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ssh-keygen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will ask you for where to place it. 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Place it in the .</a:t>
            </a:r>
            <a:r>
              <a:rPr lang="en-US" dirty="0" err="1" smtClean="0"/>
              <a:t>ssh</a:t>
            </a:r>
            <a:r>
              <a:rPr lang="en-US" dirty="0" smtClean="0"/>
              <a:t> directory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You can pick your own name for it if you want?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Some have one key for every thing (</a:t>
            </a:r>
            <a:r>
              <a:rPr lang="en-US" dirty="0" err="1" smtClean="0"/>
              <a:t>git</a:t>
            </a:r>
            <a:r>
              <a:rPr lang="en-US" dirty="0" smtClean="0"/>
              <a:t> and servers)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Some have a key for each server they use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56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Logging in using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git</a:t>
            </a:r>
            <a:r>
              <a:rPr lang="en-US" dirty="0" smtClean="0"/>
              <a:t>-bash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username@ip-address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saved your key in a file other than </a:t>
            </a:r>
            <a:r>
              <a:rPr lang="en-US" dirty="0" err="1" smtClean="0"/>
              <a:t>id_rsa</a:t>
            </a:r>
            <a:r>
              <a:rPr lang="en-US" dirty="0" smtClean="0"/>
              <a:t>, then you must tell the file name with the key: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filename </a:t>
            </a:r>
            <a:r>
              <a:rPr lang="en-US" dirty="0" err="1" smtClean="0"/>
              <a:t>username@ip-address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8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logging in and out of the server very often you get tired of remembering the </a:t>
            </a:r>
            <a:r>
              <a:rPr lang="en-US" dirty="0" err="1" smtClean="0"/>
              <a:t>ip</a:t>
            </a:r>
            <a:r>
              <a:rPr lang="en-US" dirty="0" smtClean="0"/>
              <a:t>-address number and other parameters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have a file named </a:t>
            </a:r>
            <a:r>
              <a:rPr lang="en-US" b="1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the .</a:t>
            </a:r>
            <a:r>
              <a:rPr lang="en-US" dirty="0" err="1" smtClean="0"/>
              <a:t>ssh</a:t>
            </a:r>
            <a:r>
              <a:rPr lang="en-US" dirty="0" smtClean="0"/>
              <a:t> folder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Having an </a:t>
            </a:r>
            <a:r>
              <a:rPr lang="en-US" dirty="0" err="1" smtClean="0"/>
              <a:t>ssh</a:t>
            </a:r>
            <a:r>
              <a:rPr lang="en-US" dirty="0" smtClean="0"/>
              <a:t> file allows us to log in 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ralfpriv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9014"/>
              </p:ext>
            </p:extLst>
          </p:nvPr>
        </p:nvGraphicFramePr>
        <p:xfrm>
          <a:off x="191866" y="3240405"/>
          <a:ext cx="9243079" cy="209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079"/>
              </a:tblGrid>
              <a:tr h="20935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Host </a:t>
                      </a:r>
                      <a:r>
                        <a:rPr lang="de-DE" sz="2800" dirty="0" err="1" smtClean="0"/>
                        <a:t>ralfpriv</a:t>
                      </a:r>
                      <a:endParaRPr lang="de-DE" sz="2800" dirty="0" smtClean="0"/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    </a:t>
                      </a:r>
                      <a:r>
                        <a:rPr lang="de-DE" sz="2800" dirty="0" err="1" smtClean="0"/>
                        <a:t>HostName</a:t>
                      </a:r>
                      <a:r>
                        <a:rPr lang="de-DE" sz="2800" dirty="0" smtClean="0"/>
                        <a:t> 95.85.40.235</a:t>
                      </a:r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    User </a:t>
                      </a:r>
                      <a:r>
                        <a:rPr lang="de-DE" sz="2800" dirty="0" err="1" smtClean="0"/>
                        <a:t>ralf</a:t>
                      </a:r>
                      <a:endParaRPr lang="de-DE" sz="2800" dirty="0" smtClean="0"/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	</a:t>
                      </a:r>
                      <a:r>
                        <a:rPr lang="de-DE" sz="2800" dirty="0" err="1" smtClean="0"/>
                        <a:t>IdentityFile</a:t>
                      </a:r>
                      <a:r>
                        <a:rPr lang="de-DE" sz="2800" dirty="0" smtClean="0"/>
                        <a:t> ~/.</a:t>
                      </a:r>
                      <a:r>
                        <a:rPr lang="de-DE" sz="2800" dirty="0" err="1" smtClean="0"/>
                        <a:t>ssh</a:t>
                      </a:r>
                      <a:r>
                        <a:rPr lang="de-DE" sz="2800" dirty="0" smtClean="0"/>
                        <a:t>/</a:t>
                      </a:r>
                      <a:r>
                        <a:rPr lang="de-DE" sz="2800" dirty="0" err="1" smtClean="0"/>
                        <a:t>digitalocean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Encryption principle of 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2400" b="1" dirty="0" smtClean="0"/>
              <a:t>Outside of normal usage of SSH – just for background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sz="2400" b="1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private can be decrypted by public key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public can be decrypted using private key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dirty="0" smtClean="0"/>
              <a:t>Assume two parties A and B each has their private key, and the public key of the </a:t>
            </a:r>
            <a:r>
              <a:rPr lang="en-US" smtClean="0"/>
              <a:t>other.</a:t>
            </a:r>
            <a:endParaRPr lang="en-US" dirty="0"/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A send a message to B which only B can read?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B be sure the message is from A?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(hard) – if B does not have A’s public key, how can B be sure a message is from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Ressources</a:t>
            </a:r>
            <a:r>
              <a:rPr lang="en-US" sz="2400" dirty="0" smtClean="0"/>
              <a:t>: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www.digitalocean.com/community/tutorials/understanding-the-ssh-encryption-and-connection-process</a:t>
            </a:r>
            <a:endParaRPr lang="en-US" sz="1800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en.wikipedia.org</a:t>
            </a:r>
            <a:r>
              <a:rPr lang="en-US" sz="1800" dirty="0">
                <a:hlinkClick r:id="rId3"/>
              </a:rPr>
              <a:t>/wiki/Public-</a:t>
            </a:r>
            <a:r>
              <a:rPr lang="en-US" sz="1800" dirty="0" err="1">
                <a:hlinkClick r:id="rId3"/>
              </a:rPr>
              <a:t>key_cryptography</a:t>
            </a:r>
            <a:endParaRPr lang="en-US" sz="18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business-k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Cphbusiness-koe.potx</Template>
  <TotalTime>616</TotalTime>
  <Words>561</Words>
  <Application>Microsoft Macintosh PowerPoint</Application>
  <PresentationFormat>Custom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Verdana</vt:lpstr>
      <vt:lpstr>Wingdings</vt:lpstr>
      <vt:lpstr>Arial</vt:lpstr>
      <vt:lpstr>Cphbusiness-koe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Kasper Oesterbye</cp:lastModifiedBy>
  <cp:revision>41</cp:revision>
  <cp:lastPrinted>2017-02-07T06:26:53Z</cp:lastPrinted>
  <dcterms:created xsi:type="dcterms:W3CDTF">2012-08-17T09:23:38Z</dcterms:created>
  <dcterms:modified xsi:type="dcterms:W3CDTF">2017-02-07T10:55:40Z</dcterms:modified>
</cp:coreProperties>
</file>