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5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5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13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9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07F3-C2B9-43FC-82AA-48F841712081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4A48-1301-41C5-BC57-5748B6737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Веб-сайт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5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сайте по теме </a:t>
            </a:r>
            <a:r>
              <a:rPr lang="ru-RU" dirty="0" err="1" smtClean="0"/>
              <a:t>сталкер</a:t>
            </a:r>
            <a:r>
              <a:rPr lang="ru-RU" dirty="0" smtClean="0"/>
              <a:t> можно приобретать вещи которые пригодятся вам в зоне! Запомнить себя как яркую личность можно зарегистрировавшись на сайте! Удачной охоты </a:t>
            </a:r>
            <a:r>
              <a:rPr lang="ru-RU" dirty="0" err="1" smtClean="0"/>
              <a:t>сталкер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2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smtClean="0"/>
              <a:t>Flask-</a:t>
            </a:r>
            <a:r>
              <a:rPr lang="en-US" dirty="0" err="1" smtClean="0"/>
              <a:t>wtf</a:t>
            </a:r>
            <a:endParaRPr lang="en-US" dirty="0" smtClean="0"/>
          </a:p>
          <a:p>
            <a:r>
              <a:rPr lang="en-US" dirty="0" smtClean="0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103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Экран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Веб-сайт</vt:lpstr>
      <vt:lpstr>Функционал</vt:lpstr>
      <vt:lpstr>Базовые библиотеки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Веб-сайт</dc:title>
  <dc:creator>ООО Горизонт</dc:creator>
  <cp:lastModifiedBy>ООО Горизонт</cp:lastModifiedBy>
  <cp:revision>1</cp:revision>
  <dcterms:created xsi:type="dcterms:W3CDTF">2023-04-28T15:00:17Z</dcterms:created>
  <dcterms:modified xsi:type="dcterms:W3CDTF">2023-04-28T15:03:26Z</dcterms:modified>
</cp:coreProperties>
</file>