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5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5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96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1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Ludicrous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Fast, Just Furious!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B21D-F492-4A96-8552-FA3D551F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A11E-1EEC-4CE4-9110-12314B73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Naveen Prasad</a:t>
            </a:r>
          </a:p>
          <a:p>
            <a:endParaRPr lang="en-CA" dirty="0"/>
          </a:p>
          <a:p>
            <a:r>
              <a:rPr lang="en-CA" dirty="0"/>
              <a:t>Colin Pugh</a:t>
            </a:r>
          </a:p>
          <a:p>
            <a:endParaRPr lang="en-CA" dirty="0"/>
          </a:p>
          <a:p>
            <a:r>
              <a:rPr lang="en-CA" dirty="0"/>
              <a:t>Christian Lee</a:t>
            </a:r>
          </a:p>
        </p:txBody>
      </p:sp>
      <p:pic>
        <p:nvPicPr>
          <p:cNvPr id="1030" name="Picture 6" descr="Image result for pepeh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67" y="2418585"/>
            <a:ext cx="3800099" cy="3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4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62A1-5EEA-4858-9FAA-6165E193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‘Ludicrous engine’?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BE0B-C7FB-4B5C-834D-8BB0A0C8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CA" dirty="0"/>
              <a:t>Ludicrous Engine is a powerful tool used to design and create awesome 2D games</a:t>
            </a:r>
          </a:p>
          <a:p>
            <a:r>
              <a:rPr lang="en-CA" dirty="0"/>
              <a:t>Uses C++ as the main coding language and SFML as its graphics library</a:t>
            </a:r>
          </a:p>
        </p:txBody>
      </p:sp>
    </p:spTree>
    <p:extLst>
      <p:ext uri="{BB962C8B-B14F-4D97-AF65-F5344CB8AC3E}">
        <p14:creationId xmlns:p14="http://schemas.microsoft.com/office/powerpoint/2010/main" val="70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1A30-8B5C-487D-9A68-426517C8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764373"/>
            <a:ext cx="11002861" cy="1293028"/>
          </a:xfrm>
        </p:spPr>
        <p:txBody>
          <a:bodyPr/>
          <a:lstStyle/>
          <a:p>
            <a:r>
              <a:rPr lang="en-CA" b="1" dirty="0"/>
              <a:t>What does our engine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F288-EF52-4D92-A31C-FE2B31C8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188204" cy="4024125"/>
          </a:xfrm>
        </p:spPr>
        <p:txBody>
          <a:bodyPr/>
          <a:lstStyle/>
          <a:p>
            <a:r>
              <a:rPr lang="en-CA" dirty="0"/>
              <a:t>System Requirements Test</a:t>
            </a:r>
          </a:p>
          <a:p>
            <a:r>
              <a:rPr lang="en-CA" dirty="0"/>
              <a:t>Audio Component</a:t>
            </a:r>
          </a:p>
          <a:p>
            <a:r>
              <a:rPr lang="en-CA" dirty="0"/>
              <a:t>Base Component</a:t>
            </a:r>
          </a:p>
          <a:p>
            <a:r>
              <a:rPr lang="en-CA" dirty="0"/>
              <a:t>Rigidbody Component</a:t>
            </a:r>
          </a:p>
          <a:p>
            <a:r>
              <a:rPr lang="en-CA" dirty="0"/>
              <a:t>Render Component</a:t>
            </a:r>
          </a:p>
          <a:p>
            <a:r>
              <a:rPr lang="en-CA" dirty="0"/>
              <a:t>SceneGraph Component</a:t>
            </a:r>
          </a:p>
          <a:p>
            <a:r>
              <a:rPr lang="en-CA" dirty="0"/>
              <a:t>Transform Component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E2A426-C608-4744-A2EE-57331AE83233}"/>
              </a:ext>
            </a:extLst>
          </p:cNvPr>
          <p:cNvSpPr txBox="1">
            <a:spLocks/>
          </p:cNvSpPr>
          <p:nvPr/>
        </p:nvSpPr>
        <p:spPr>
          <a:xfrm>
            <a:off x="7317998" y="2194559"/>
            <a:ext cx="418820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Manage GameObjects</a:t>
            </a:r>
          </a:p>
          <a:p>
            <a:r>
              <a:rPr lang="en-CA" dirty="0"/>
              <a:t>Particle System</a:t>
            </a:r>
          </a:p>
          <a:p>
            <a:r>
              <a:rPr lang="en-CA" dirty="0"/>
              <a:t>Physics System</a:t>
            </a:r>
          </a:p>
          <a:p>
            <a:r>
              <a:rPr lang="en-CA" dirty="0"/>
              <a:t>Input Handling</a:t>
            </a:r>
          </a:p>
          <a:p>
            <a:r>
              <a:rPr lang="en-CA" dirty="0"/>
              <a:t>Scene Management</a:t>
            </a:r>
          </a:p>
          <a:p>
            <a:r>
              <a:rPr lang="en-CA" dirty="0"/>
              <a:t>OpenGL Shader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88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C20A-C663-47EA-9B96-C231516B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Engine inspiration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1C9AA3-008F-4D82-9DE5-5BE3EF03B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88" y="4741877"/>
            <a:ext cx="3722746" cy="173997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005043-F08D-4E4A-9439-CEA4B83B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1" y="2302703"/>
            <a:ext cx="1886339" cy="1886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88C08E-E4D7-40D0-9F92-5AA394EA40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5" y="1967009"/>
            <a:ext cx="7682421" cy="44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8BA4-BAC6-414D-8883-D9A6481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07" y="764373"/>
            <a:ext cx="9987793" cy="1293028"/>
          </a:xfrm>
        </p:spPr>
        <p:txBody>
          <a:bodyPr/>
          <a:lstStyle/>
          <a:p>
            <a:r>
              <a:rPr lang="en-CA" b="1" dirty="0"/>
              <a:t>what game did we decide to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2CB7-5B7B-4AA7-8888-7EEE97E3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our inspiration, we have decided to make a endless survival game</a:t>
            </a:r>
          </a:p>
          <a:p>
            <a:r>
              <a:rPr lang="en-CA" dirty="0"/>
              <a:t>If you get hit by 1 of the balls, you must restart and try to survive longer this time</a:t>
            </a:r>
          </a:p>
          <a:p>
            <a:r>
              <a:rPr lang="en-CA" dirty="0"/>
              <a:t>Heavy focus on simple mechanics and heavy replayability.</a:t>
            </a:r>
          </a:p>
          <a:p>
            <a:r>
              <a:rPr lang="en-CA" dirty="0"/>
              <a:t>Use as much of the engine as possible</a:t>
            </a:r>
          </a:p>
          <a:p>
            <a:r>
              <a:rPr lang="en-CA" dirty="0"/>
              <a:t>We decided to call it ‘Balls of Fury’ because, well, there's a lot of balls and a lot of rage</a:t>
            </a:r>
          </a:p>
        </p:txBody>
      </p:sp>
    </p:spTree>
    <p:extLst>
      <p:ext uri="{BB962C8B-B14F-4D97-AF65-F5344CB8AC3E}">
        <p14:creationId xmlns:p14="http://schemas.microsoft.com/office/powerpoint/2010/main" val="282254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B588-14C9-4B72-B619-5B4D1D83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Enough talking!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E7C835-FFF4-4C93-BCB5-0CE9C9542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030368"/>
          </a:xfrm>
        </p:spPr>
        <p:txBody>
          <a:bodyPr>
            <a:normAutofit/>
          </a:bodyPr>
          <a:lstStyle/>
          <a:p>
            <a:r>
              <a:rPr lang="en-CA" sz="3200" dirty="0"/>
              <a:t>LETS DEMO WHAT WE GOT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6060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E6BF-7F8A-4377-BC47-F1E1CA7D4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/>
              <a:t>Do you have any questions for us?</a:t>
            </a:r>
          </a:p>
        </p:txBody>
      </p:sp>
    </p:spTree>
    <p:extLst>
      <p:ext uri="{BB962C8B-B14F-4D97-AF65-F5344CB8AC3E}">
        <p14:creationId xmlns:p14="http://schemas.microsoft.com/office/powerpoint/2010/main" val="113955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82174-BEAA-403E-B25B-529D1F40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7F4023-E95A-4B94-A473-BFA8938C4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Hope you all have a great summer!</a:t>
            </a:r>
          </a:p>
        </p:txBody>
      </p:sp>
    </p:spTree>
    <p:extLst>
      <p:ext uri="{BB962C8B-B14F-4D97-AF65-F5344CB8AC3E}">
        <p14:creationId xmlns:p14="http://schemas.microsoft.com/office/powerpoint/2010/main" val="20993493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323</TotalTime>
  <Words>196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Ludicrous engine</vt:lpstr>
      <vt:lpstr>Who are we?</vt:lpstr>
      <vt:lpstr>What is ‘Ludicrous engine’?</vt:lpstr>
      <vt:lpstr>What does our engine have?</vt:lpstr>
      <vt:lpstr>Engine inspiration</vt:lpstr>
      <vt:lpstr>what game did we decide to make?</vt:lpstr>
      <vt:lpstr>Enough talking!</vt:lpstr>
      <vt:lpstr>Do you have any questions for us?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Naveen Prasad</dc:creator>
  <cp:lastModifiedBy>GBC</cp:lastModifiedBy>
  <cp:revision>37</cp:revision>
  <dcterms:created xsi:type="dcterms:W3CDTF">2019-02-18T17:00:51Z</dcterms:created>
  <dcterms:modified xsi:type="dcterms:W3CDTF">2019-04-15T14:02:47Z</dcterms:modified>
</cp:coreProperties>
</file>