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36B"/>
    <a:srgbClr val="80DAB5"/>
    <a:srgbClr val="5442D1"/>
    <a:srgbClr val="FFFFFF"/>
    <a:srgbClr val="2D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69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2A09-7E77-844D-8196-54408D7FD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AC69-E832-A547-AA4B-6DA6A64CF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FE0-ECC4-8C48-AAA2-E89F961E7295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985A-D5D1-B04A-99F4-35EF08285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E357-440F-4E4E-A30C-794A2AEA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E4EC-A44F-4745-A914-A091C061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35A0-2413-3B4F-BA04-92FA81CCB656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2628-683F-7347-A899-537D92B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248258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artoon of a purple ghost&#10;&#10;Description automatically generated">
            <a:extLst>
              <a:ext uri="{FF2B5EF4-FFF2-40B4-BE49-F238E27FC236}">
                <a16:creationId xmlns:a16="http://schemas.microsoft.com/office/drawing/2014/main" id="{2D66B889-03FC-6FF9-EB19-D58ACC5B64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0009" y="817020"/>
            <a:ext cx="160182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E55C20-735C-B443-8CC2-197AB1F88AB2}"/>
              </a:ext>
            </a:extLst>
          </p:cNvPr>
          <p:cNvSpPr/>
          <p:nvPr userDrawn="1"/>
        </p:nvSpPr>
        <p:spPr>
          <a:xfrm>
            <a:off x="-10160" y="-51723"/>
            <a:ext cx="12202160" cy="6909724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E3BD6-232D-884D-B4DA-C7B04874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84" y="2927567"/>
            <a:ext cx="297349" cy="29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9F980-751D-474D-B32E-21D5C23C16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1" y="3247035"/>
            <a:ext cx="318796" cy="318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E6FB-5CC3-6848-9EE0-528742E372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1" y="2604268"/>
            <a:ext cx="299552" cy="30118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B066F41-F7F2-7B47-8864-3496AC5101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2180" y="2247675"/>
            <a:ext cx="3820633" cy="1655762"/>
          </a:xfrm>
        </p:spPr>
        <p:txBody>
          <a:bodyPr anchor="ctr" anchorCtr="0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@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getghostwriter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info@ghostwriter.local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BD7BE-F23A-CD47-8C8D-285912318B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02382" y="1703956"/>
            <a:ext cx="255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5DAB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rgbClr val="765DAB"/>
              </a:buClr>
              <a:defRPr/>
            </a:lvl2pPr>
            <a:lvl3pPr>
              <a:buClr>
                <a:srgbClr val="765DAB"/>
              </a:buClr>
              <a:defRPr/>
            </a:lvl3pPr>
            <a:lvl4pPr>
              <a:buClr>
                <a:srgbClr val="765DAB"/>
              </a:buClr>
              <a:defRPr/>
            </a:lvl4pPr>
            <a:lvl5pPr>
              <a:buClr>
                <a:srgbClr val="765D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Automated Report Output by Ghostwriter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726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6078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5877F06-243A-7348-AAEF-F6B55C30C7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2560" y="439921"/>
            <a:ext cx="2552700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Automated Report Output by Ghostwriter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CE278-516F-4F4E-9C17-25F6E0CBCA5B}"/>
              </a:ext>
            </a:extLst>
          </p:cNvPr>
          <p:cNvSpPr/>
          <p:nvPr userDrawn="1"/>
        </p:nvSpPr>
        <p:spPr>
          <a:xfrm>
            <a:off x="0" y="6334124"/>
            <a:ext cx="12192000" cy="52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Automated Report Output by Ghostwriter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30061"/>
            <a:ext cx="12192000" cy="104064"/>
          </a:xfrm>
          <a:prstGeom prst="rect">
            <a:avLst/>
          </a:prstGeom>
          <a:solidFill>
            <a:srgbClr val="08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BFE13-917E-5D49-A42D-258F460DE5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456831" y="6022796"/>
            <a:ext cx="650160" cy="6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D296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400" b="0" i="0" kern="1200">
          <a:solidFill>
            <a:schemeClr val="tx1"/>
          </a:solidFill>
          <a:latin typeface="+mj-lt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Al Nile</vt:lpstr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Ghostwriter Report</dc:title>
  <dc:subject/>
  <dc:creator>Ghostwriter</dc:creator>
  <cp:keywords/>
  <dc:description/>
  <cp:lastModifiedBy>Christopher Maddalena</cp:lastModifiedBy>
  <cp:revision>41</cp:revision>
  <dcterms:created xsi:type="dcterms:W3CDTF">2017-04-04T13:46:08Z</dcterms:created>
  <dcterms:modified xsi:type="dcterms:W3CDTF">2024-02-20T20:42:45Z</dcterms:modified>
  <cp:category/>
</cp:coreProperties>
</file>