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2D98C-2941-D042-5451-4A0319529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Atari </a:t>
            </a:r>
            <a:r>
              <a:rPr lang="es-MX" dirty="0" err="1"/>
              <a:t>Pong</a:t>
            </a:r>
            <a:r>
              <a:rPr lang="es-MX" dirty="0"/>
              <a:t>: Mi Proyecto de Juego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4912F2-B87D-C351-3993-CB95FF708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Una recreación del clásico con Python y </a:t>
            </a:r>
            <a:r>
              <a:rPr lang="es-MX" sz="3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Pygame</a:t>
            </a:r>
            <a:endParaRPr lang="es-MX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s-MX" sz="3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Por : Mateo Steven Baca Cedeño</a:t>
            </a:r>
          </a:p>
        </p:txBody>
      </p:sp>
    </p:spTree>
    <p:extLst>
      <p:ext uri="{BB962C8B-B14F-4D97-AF65-F5344CB8AC3E}">
        <p14:creationId xmlns:p14="http://schemas.microsoft.com/office/powerpoint/2010/main" val="35446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E64E2-8FC0-C1CE-D23A-72C9FB34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altLang="es-EC" b="1" cap="none" dirty="0">
                <a:latin typeface="Arial" panose="020B0604020202020204" pitchFamily="34" charset="0"/>
              </a:rPr>
              <a:t>¿Qué es </a:t>
            </a:r>
            <a:r>
              <a:rPr lang="es-EC" altLang="es-EC" b="1" cap="none" dirty="0" err="1">
                <a:latin typeface="Arial" panose="020B0604020202020204" pitchFamily="34" charset="0"/>
              </a:rPr>
              <a:t>Pong</a:t>
            </a:r>
            <a:r>
              <a:rPr lang="es-EC" altLang="es-EC" b="1" cap="none" dirty="0">
                <a:latin typeface="Arial" panose="020B0604020202020204" pitchFamily="34" charset="0"/>
              </a:rPr>
              <a:t>?</a:t>
            </a:r>
            <a:endParaRPr lang="es-EC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3BF5AA-6D97-2178-8A01-EFB01014B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857893"/>
            <a:ext cx="99059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¿Qué es </a:t>
            </a:r>
            <a:r>
              <a:rPr kumimoji="0" lang="es-EC" altLang="es-EC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simulador de tenis de mesa, uno de los pioneros en los videojuegos.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 objetivo: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recrear este clásico, aprendiendo a usar la biblioteca </a:t>
            </a:r>
            <a:r>
              <a:rPr kumimoji="0" lang="es-EC" altLang="es-EC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manejar la lógica, los gráficos y el sonido.</a:t>
            </a:r>
          </a:p>
        </p:txBody>
      </p:sp>
    </p:spTree>
    <p:extLst>
      <p:ext uri="{BB962C8B-B14F-4D97-AF65-F5344CB8AC3E}">
        <p14:creationId xmlns:p14="http://schemas.microsoft.com/office/powerpoint/2010/main" val="180358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7BBA7-6D0B-6DFA-FE36-6A26CF71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Herramientas Utilizadas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9CDAD0-7BF3-07B8-2F87-DCE76DD14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8309" y="2828928"/>
            <a:ext cx="100291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Python: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ideal para principiantes y para el desarrollo de juegos.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C" altLang="es-EC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C" altLang="es-EC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s-EC" altLang="es-EC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libreria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lang="es-EC" altLang="es-EC" sz="1800" dirty="0">
                <a:latin typeface="Arial" panose="020B0604020202020204" pitchFamily="34" charset="0"/>
              </a:rPr>
              <a:t>me 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permitió crear la ventana del juego, dibujar formas, manejar eventos del teclado y reproducir sonidos.</a:t>
            </a:r>
          </a:p>
        </p:txBody>
      </p:sp>
    </p:spTree>
    <p:extLst>
      <p:ext uri="{BB962C8B-B14F-4D97-AF65-F5344CB8AC3E}">
        <p14:creationId xmlns:p14="http://schemas.microsoft.com/office/powerpoint/2010/main" val="28909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BAAF5-7D52-66A6-5FFE-22B1585F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Lógica de la Programación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E08294-C5F9-9D62-82F1-8D2490F4C2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222" y="2691706"/>
            <a:ext cx="1056755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Estados del juego: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 (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MENU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JUGANDO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FIN_DE_JUEGO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controlar lo que el juego muestra en cada momento. Esto es clave para el funcionamiento de cualquier juego.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Colisiones:</a:t>
            </a: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C" altLang="es-EC" sz="1800" dirty="0">
                <a:latin typeface="Arial" panose="020B0604020202020204" pitchFamily="34" charset="0"/>
              </a:rPr>
              <a:t>Para 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 la pelota rebotara al chocar con las paletas y las paredes usando  funciones de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colliderect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detectar estos choques.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Movimiento de la CPU: </a:t>
            </a:r>
            <a:r>
              <a:rPr lang="es-EC" altLang="es-EC" sz="2000" dirty="0">
                <a:latin typeface="Arial" panose="020B0604020202020204" pitchFamily="34" charset="0"/>
              </a:rPr>
              <a:t>L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paleta del oponente no se controla con el teclado, sino que su posición se ajusta automáticamente a la de la pelota.</a:t>
            </a: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6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9635E-F80F-E1FC-7732-57B6966A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Características del Juego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97D285-E0D8-8838-B7D0-60161BBE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/>
              <a:t>Modos de juego:</a:t>
            </a:r>
            <a:r>
              <a:rPr lang="es-MX" dirty="0"/>
              <a:t> La opción de 2 jugadores o de 1 jugador contra la CPU</a:t>
            </a:r>
          </a:p>
          <a:p>
            <a:r>
              <a:rPr lang="es-EC" b="1" dirty="0"/>
              <a:t>Puntuación y victoria: </a:t>
            </a:r>
            <a:r>
              <a:rPr lang="es-EC" dirty="0"/>
              <a:t>En el medio de la pantalla se muestra los marcadores de los puntos de cada jugador y la pantalla muestra con los colores respectivos de cada jugador cuando uno llega a la victoria.</a:t>
            </a:r>
          </a:p>
          <a:p>
            <a:r>
              <a:rPr lang="es-EC" dirty="0"/>
              <a:t>Elementos visuales: Se coloco líneas delimitadoras para que el jugador tenga mas presente los limites de la cancha.</a:t>
            </a:r>
          </a:p>
          <a:p>
            <a:r>
              <a:rPr lang="es-EC" dirty="0"/>
              <a:t>Sonido: Se implemento un sonido cada que la pelota es golpeada por la paleta para que el jugador tenga mas inmersión.</a:t>
            </a:r>
          </a:p>
        </p:txBody>
      </p:sp>
    </p:spTree>
    <p:extLst>
      <p:ext uri="{BB962C8B-B14F-4D97-AF65-F5344CB8AC3E}">
        <p14:creationId xmlns:p14="http://schemas.microsoft.com/office/powerpoint/2010/main" val="5496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63D6D-980C-5525-C1CC-E6F87BDA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C" dirty="0"/>
              <a:t>Conclusiones y Aprendizaje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ED281-9138-812A-9892-8E8D059B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Para mi Python y </a:t>
            </a:r>
            <a:r>
              <a:rPr lang="es-EC" dirty="0" err="1"/>
              <a:t>pygame</a:t>
            </a:r>
            <a:r>
              <a:rPr lang="es-EC" dirty="0"/>
              <a:t> fueron de mucha ayuda y la implementación para este videojuego a sido un aprendizaje muy gratificante ya que con cada cosa que aumentaba aprendía mas sobre las funcionalidades de estos programas y librerías.</a:t>
            </a:r>
          </a:p>
        </p:txBody>
      </p:sp>
    </p:spTree>
    <p:extLst>
      <p:ext uri="{BB962C8B-B14F-4D97-AF65-F5344CB8AC3E}">
        <p14:creationId xmlns:p14="http://schemas.microsoft.com/office/powerpoint/2010/main" val="2806788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{A41E4D61-A896-49AB-B543-A79CCF5FFF70}TF6d5feb1e-e145-43f1-b745-cb4b54c5ee97494f94d6-c317f2461df2</Template>
  <TotalTime>301</TotalTime>
  <Words>349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Tw Cen MT</vt:lpstr>
      <vt:lpstr>Circuito</vt:lpstr>
      <vt:lpstr>Atari Pong: Mi Proyecto de Juego</vt:lpstr>
      <vt:lpstr>¿Qué es Pong?</vt:lpstr>
      <vt:lpstr>Herramientas Utilizadas</vt:lpstr>
      <vt:lpstr>Lógica de la Programación</vt:lpstr>
      <vt:lpstr>Características del Juego</vt:lpstr>
      <vt:lpstr>Conclusiones y Aprendizaje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Mateo Baca</dc:creator>
  <cp:lastModifiedBy>Mateo Baca</cp:lastModifiedBy>
  <cp:revision>1</cp:revision>
  <dcterms:created xsi:type="dcterms:W3CDTF">2025-08-21T00:09:16Z</dcterms:created>
  <dcterms:modified xsi:type="dcterms:W3CDTF">2025-08-21T05:11:10Z</dcterms:modified>
</cp:coreProperties>
</file>