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6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17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91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9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3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30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5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91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0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61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0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17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09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C3CE6A-847F-47FC-9F5C-009E55C8013A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5C7177-C3D8-440C-BE52-A7AAB4B50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5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07654"/>
            <a:ext cx="7772400" cy="237854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Napria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социальная сеть на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часть №1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Стафеев</a:t>
            </a:r>
            <a:r>
              <a:rPr lang="ru-RU" dirty="0" smtClean="0"/>
              <a:t> </a:t>
            </a:r>
            <a:r>
              <a:rPr lang="ru-RU" dirty="0" smtClean="0"/>
              <a:t>Владимир, </a:t>
            </a:r>
            <a:r>
              <a:rPr lang="ru-RU" dirty="0" smtClean="0"/>
              <a:t>Михалев </a:t>
            </a:r>
            <a:r>
              <a:rPr lang="ru-RU" dirty="0" smtClean="0"/>
              <a:t>Лев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 несколько этапов создать свою собственную социальную сеть.</a:t>
            </a:r>
          </a:p>
          <a:p>
            <a:pPr marL="0" indent="0">
              <a:buNone/>
            </a:pPr>
            <a:r>
              <a:rPr lang="ru-RU" dirty="0" smtClean="0"/>
              <a:t>Обеспечить пользователям возможность обмена сообщениями, картинками, музыкой и т.д.</a:t>
            </a:r>
          </a:p>
          <a:p>
            <a:pPr marL="0" indent="0">
              <a:buNone/>
            </a:pPr>
            <a:r>
              <a:rPr lang="ru-RU" dirty="0" smtClean="0"/>
              <a:t>Попробовать поставить свой собственный сервер на ограниченное кол-во пользователей.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данном этапе был реализован удобный графический интерфейс</a:t>
            </a:r>
          </a:p>
          <a:p>
            <a:r>
              <a:rPr lang="ru-RU" dirty="0" smtClean="0"/>
              <a:t>Хранение данных пользователя и списка его друзей.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27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Основой файл </a:t>
            </a:r>
            <a:r>
              <a:rPr lang="en-US" dirty="0" smtClean="0"/>
              <a:t>main.py</a:t>
            </a:r>
            <a:r>
              <a:rPr lang="ru-RU" dirty="0" smtClean="0"/>
              <a:t> содержит в себе основные функции</a:t>
            </a:r>
          </a:p>
          <a:p>
            <a:r>
              <a:rPr lang="ru-RU" dirty="0" smtClean="0"/>
              <a:t>Вспомогательный файл </a:t>
            </a:r>
            <a:r>
              <a:rPr lang="en-US" dirty="0" smtClean="0"/>
              <a:t>reg.py </a:t>
            </a:r>
            <a:r>
              <a:rPr lang="ru-RU" dirty="0" smtClean="0"/>
              <a:t>содержит в себе удобный алгоритм регистрации новых пользователей</a:t>
            </a:r>
          </a:p>
          <a:p>
            <a:r>
              <a:rPr lang="ru-RU" dirty="0" smtClean="0"/>
              <a:t>Вспомогательный файл</a:t>
            </a:r>
            <a:r>
              <a:rPr lang="en-US" dirty="0" smtClean="0"/>
              <a:t> main_win.py </a:t>
            </a:r>
            <a:r>
              <a:rPr lang="ru-RU" dirty="0" smtClean="0"/>
              <a:t>служит для отображения основного окна программы.</a:t>
            </a:r>
          </a:p>
          <a:p>
            <a:r>
              <a:rPr lang="ru-RU" dirty="0" smtClean="0"/>
              <a:t>Вспомогательный файл </a:t>
            </a:r>
            <a:r>
              <a:rPr lang="en-US" dirty="0" smtClean="0"/>
              <a:t>login.py </a:t>
            </a:r>
            <a:r>
              <a:rPr lang="ru-RU" dirty="0" smtClean="0"/>
              <a:t>служит для входа в аккаунт зарегистрированного пользователя.</a:t>
            </a:r>
          </a:p>
          <a:p>
            <a:r>
              <a:rPr lang="ru-RU" dirty="0" smtClean="0"/>
              <a:t>Вспомогательный файл </a:t>
            </a:r>
            <a:r>
              <a:rPr lang="en-US" dirty="0" smtClean="0"/>
              <a:t>dialog.py </a:t>
            </a:r>
            <a:r>
              <a:rPr lang="ru-RU" dirty="0" smtClean="0"/>
              <a:t>служит для отправки и принятия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45231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Были использованы технологии: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Удобный графический модуль </a:t>
            </a:r>
            <a:r>
              <a:rPr lang="en-US" dirty="0" err="1" smtClean="0"/>
              <a:t>PyQT</a:t>
            </a:r>
            <a:endParaRPr lang="en-US" dirty="0" smtClean="0"/>
          </a:p>
          <a:p>
            <a:r>
              <a:rPr lang="ru-RU" dirty="0" smtClean="0"/>
              <a:t>Хранение данных было реализовано на базе данных </a:t>
            </a:r>
            <a:r>
              <a:rPr lang="en-US" dirty="0" smtClean="0"/>
              <a:t>SQLite</a:t>
            </a:r>
          </a:p>
          <a:p>
            <a:r>
              <a:rPr lang="ru-RU" dirty="0" smtClean="0"/>
              <a:t>Удобная реализация благодаря объектно-ориентированному подходу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 создан графический интерфейс для дальнейшего присоединения сетевой части и поднятия </a:t>
            </a:r>
            <a:r>
              <a:rPr lang="ru-RU" smtClean="0"/>
              <a:t>собственно социальной сети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2636912"/>
            <a:ext cx="4320480" cy="1456267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29</TotalTime>
  <Words>152</Words>
  <Application>Microsoft Office PowerPoint</Application>
  <PresentationFormat>Экран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Небеса</vt:lpstr>
      <vt:lpstr>Napria социальная сеть на Python (часть №1) </vt:lpstr>
      <vt:lpstr>Идея и цель проекта</vt:lpstr>
      <vt:lpstr>Идея и цель проекта</vt:lpstr>
      <vt:lpstr>Структура проекта</vt:lpstr>
      <vt:lpstr>Были использованы технологии:</vt:lpstr>
      <vt:lpstr>Выводы </vt:lpstr>
      <vt:lpstr>Спасибо за внимание!!!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user-pc1</dc:creator>
  <cp:lastModifiedBy>Пользователь</cp:lastModifiedBy>
  <cp:revision>8</cp:revision>
  <dcterms:created xsi:type="dcterms:W3CDTF">2019-10-22T12:21:29Z</dcterms:created>
  <dcterms:modified xsi:type="dcterms:W3CDTF">2019-11-04T17:12:22Z</dcterms:modified>
</cp:coreProperties>
</file>