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4.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5.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 id="2147483675" r:id="rId3"/>
    <p:sldMasterId id="2147483677" r:id="rId4"/>
    <p:sldMasterId id="2147483678" r:id="rId5"/>
    <p:sldMasterId id="2147483680" r:id="rId6"/>
    <p:sldMasterId id="2147483681" r:id="rId7"/>
    <p:sldMasterId id="2147483683" r:id="rId8"/>
    <p:sldMasterId id="2147483684" r:id="rId9"/>
    <p:sldMasterId id="2147483686" r:id="rId10"/>
    <p:sldMasterId id="2147483687" r:id="rId11"/>
    <p:sldMasterId id="2147483689" r:id="rId12"/>
    <p:sldMasterId id="2147483690" r:id="rId13"/>
    <p:sldMasterId id="2147483692" r:id="rId14"/>
    <p:sldMasterId id="2147483693" r:id="rId15"/>
    <p:sldMasterId id="2147483695" r:id="rId16"/>
  </p:sldMasterIdLst>
  <p:notesMasterIdLst>
    <p:notesMasterId r:id="rId48"/>
  </p:notesMasterIdLst>
  <p:handoutMasterIdLst>
    <p:handoutMasterId r:id="rId49"/>
  </p:handoutMasterIdLst>
  <p:sldIdLst>
    <p:sldId id="257" r:id="rId17"/>
    <p:sldId id="487" r:id="rId18"/>
    <p:sldId id="936" r:id="rId19"/>
    <p:sldId id="937" r:id="rId20"/>
    <p:sldId id="401" r:id="rId21"/>
    <p:sldId id="732" r:id="rId22"/>
    <p:sldId id="893" r:id="rId23"/>
    <p:sldId id="738" r:id="rId24"/>
    <p:sldId id="895" r:id="rId25"/>
    <p:sldId id="896" r:id="rId26"/>
    <p:sldId id="898" r:id="rId27"/>
    <p:sldId id="902" r:id="rId28"/>
    <p:sldId id="734" r:id="rId29"/>
    <p:sldId id="809" r:id="rId30"/>
    <p:sldId id="822" r:id="rId31"/>
    <p:sldId id="899" r:id="rId32"/>
    <p:sldId id="900" r:id="rId33"/>
    <p:sldId id="903" r:id="rId34"/>
    <p:sldId id="735" r:id="rId35"/>
    <p:sldId id="789" r:id="rId36"/>
    <p:sldId id="813" r:id="rId37"/>
    <p:sldId id="840" r:id="rId38"/>
    <p:sldId id="912" r:id="rId39"/>
    <p:sldId id="736" r:id="rId40"/>
    <p:sldId id="751" r:id="rId41"/>
    <p:sldId id="754" r:id="rId42"/>
    <p:sldId id="766" r:id="rId43"/>
    <p:sldId id="919" r:id="rId44"/>
    <p:sldId id="925" r:id="rId45"/>
    <p:sldId id="776" r:id="rId46"/>
    <p:sldId id="731" r:id="rId47"/>
  </p:sldIdLst>
  <p:sldSz cx="9144000" cy="6858000" type="screen4x3"/>
  <p:notesSz cx="6797675" cy="9928225"/>
  <p:custDataLst>
    <p:tags r:id="rId50"/>
  </p:custDataLst>
  <p:defaultTextStyle>
    <a:defPPr>
      <a:defRPr lang="en-US"/>
    </a:defPPr>
    <a:lvl1pPr algn="l" rtl="0" fontAlgn="base">
      <a:lnSpc>
        <a:spcPct val="90000"/>
      </a:lnSpc>
      <a:spcBef>
        <a:spcPct val="0"/>
      </a:spcBef>
      <a:spcAft>
        <a:spcPct val="0"/>
      </a:spcAft>
      <a:buFont typeface="Wingdings" pitchFamily="2" charset="2"/>
      <a:defRPr kern="1200">
        <a:solidFill>
          <a:schemeClr val="tx1"/>
        </a:solidFill>
        <a:latin typeface="Calibri" pitchFamily="34" charset="0"/>
        <a:ea typeface="+mn-ea"/>
        <a:cs typeface="+mn-cs"/>
      </a:defRPr>
    </a:lvl1pPr>
    <a:lvl2pPr marL="457200" algn="l" rtl="0" fontAlgn="base">
      <a:lnSpc>
        <a:spcPct val="90000"/>
      </a:lnSpc>
      <a:spcBef>
        <a:spcPct val="0"/>
      </a:spcBef>
      <a:spcAft>
        <a:spcPct val="0"/>
      </a:spcAft>
      <a:buFont typeface="Wingdings" pitchFamily="2" charset="2"/>
      <a:defRPr kern="1200">
        <a:solidFill>
          <a:schemeClr val="tx1"/>
        </a:solidFill>
        <a:latin typeface="Calibri" pitchFamily="34" charset="0"/>
        <a:ea typeface="+mn-ea"/>
        <a:cs typeface="+mn-cs"/>
      </a:defRPr>
    </a:lvl2pPr>
    <a:lvl3pPr marL="914400" algn="l" rtl="0" fontAlgn="base">
      <a:lnSpc>
        <a:spcPct val="90000"/>
      </a:lnSpc>
      <a:spcBef>
        <a:spcPct val="0"/>
      </a:spcBef>
      <a:spcAft>
        <a:spcPct val="0"/>
      </a:spcAft>
      <a:buFont typeface="Wingdings" pitchFamily="2" charset="2"/>
      <a:defRPr kern="1200">
        <a:solidFill>
          <a:schemeClr val="tx1"/>
        </a:solidFill>
        <a:latin typeface="Calibri" pitchFamily="34" charset="0"/>
        <a:ea typeface="+mn-ea"/>
        <a:cs typeface="+mn-cs"/>
      </a:defRPr>
    </a:lvl3pPr>
    <a:lvl4pPr marL="1371600" algn="l" rtl="0" fontAlgn="base">
      <a:lnSpc>
        <a:spcPct val="90000"/>
      </a:lnSpc>
      <a:spcBef>
        <a:spcPct val="0"/>
      </a:spcBef>
      <a:spcAft>
        <a:spcPct val="0"/>
      </a:spcAft>
      <a:buFont typeface="Wingdings" pitchFamily="2" charset="2"/>
      <a:defRPr kern="1200">
        <a:solidFill>
          <a:schemeClr val="tx1"/>
        </a:solidFill>
        <a:latin typeface="Calibri" pitchFamily="34" charset="0"/>
        <a:ea typeface="+mn-ea"/>
        <a:cs typeface="+mn-cs"/>
      </a:defRPr>
    </a:lvl4pPr>
    <a:lvl5pPr marL="1828800" algn="l" rtl="0" fontAlgn="base">
      <a:lnSpc>
        <a:spcPct val="90000"/>
      </a:lnSpc>
      <a:spcBef>
        <a:spcPct val="0"/>
      </a:spcBef>
      <a:spcAft>
        <a:spcPct val="0"/>
      </a:spcAft>
      <a:buFont typeface="Wingdings" pitchFamily="2" charset="2"/>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5"/>
    <a:srgbClr val="F5F5FA"/>
    <a:srgbClr val="BEE2E2"/>
    <a:srgbClr val="281051"/>
    <a:srgbClr val="CC0000"/>
    <a:srgbClr val="C94212"/>
    <a:srgbClr val="F4A487"/>
    <a:srgbClr val="A1C4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rednji stil 2 - Istic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0" autoAdjust="0"/>
    <p:restoredTop sz="99712" autoAdjust="0"/>
  </p:normalViewPr>
  <p:slideViewPr>
    <p:cSldViewPr snapToGrid="0">
      <p:cViewPr varScale="1">
        <p:scale>
          <a:sx n="74" d="100"/>
          <a:sy n="74" d="100"/>
        </p:scale>
        <p:origin x="-1380" y="-84"/>
      </p:cViewPr>
      <p:guideLst>
        <p:guide orient="horz" pos="1200"/>
        <p:guide orient="horz" pos="244"/>
        <p:guide orient="horz" pos="432"/>
        <p:guide orient="horz" pos="3570"/>
        <p:guide pos="2709"/>
        <p:guide pos="233"/>
        <p:guide pos="402"/>
        <p:guide pos="5677"/>
        <p:guide pos="5314"/>
      </p:guideLst>
    </p:cSldViewPr>
  </p:slideViewPr>
  <p:outlineViewPr>
    <p:cViewPr>
      <p:scale>
        <a:sx n="33" d="100"/>
        <a:sy n="33" d="100"/>
      </p:scale>
      <p:origin x="48" y="15588"/>
    </p:cViewPr>
  </p:outlineViewPr>
  <p:notesTextViewPr>
    <p:cViewPr>
      <p:scale>
        <a:sx n="100" d="100"/>
        <a:sy n="100" d="100"/>
      </p:scale>
      <p:origin x="0" y="0"/>
    </p:cViewPr>
  </p:notesTextViewPr>
  <p:sorterViewPr>
    <p:cViewPr>
      <p:scale>
        <a:sx n="66" d="100"/>
        <a:sy n="66" d="100"/>
      </p:scale>
      <p:origin x="0" y="5184"/>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tags" Target="tags/tag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1"/>
            <a:ext cx="2945862" cy="495873"/>
          </a:xfrm>
          <a:prstGeom prst="rect">
            <a:avLst/>
          </a:prstGeom>
        </p:spPr>
        <p:txBody>
          <a:bodyPr vert="horz" lIns="88230" tIns="44115" rIns="88230" bIns="44115" rtlCol="0"/>
          <a:lstStyle>
            <a:lvl1pPr algn="l">
              <a:defRPr sz="1200"/>
            </a:lvl1pPr>
          </a:lstStyle>
          <a:p>
            <a:endParaRPr lang="hr-HR"/>
          </a:p>
        </p:txBody>
      </p:sp>
      <p:sp>
        <p:nvSpPr>
          <p:cNvPr id="3" name="Rezervirano mjesto datuma 2"/>
          <p:cNvSpPr>
            <a:spLocks noGrp="1"/>
          </p:cNvSpPr>
          <p:nvPr>
            <p:ph type="dt" sz="quarter" idx="1"/>
          </p:nvPr>
        </p:nvSpPr>
        <p:spPr>
          <a:xfrm>
            <a:off x="3850294" y="1"/>
            <a:ext cx="2945862" cy="495873"/>
          </a:xfrm>
          <a:prstGeom prst="rect">
            <a:avLst/>
          </a:prstGeom>
        </p:spPr>
        <p:txBody>
          <a:bodyPr vert="horz" lIns="88230" tIns="44115" rIns="88230" bIns="44115" rtlCol="0"/>
          <a:lstStyle>
            <a:lvl1pPr algn="r">
              <a:defRPr sz="1200"/>
            </a:lvl1pPr>
          </a:lstStyle>
          <a:p>
            <a:fld id="{7FE76320-0C0E-4EE3-A0EA-A93B04262BBC}" type="datetimeFigureOut">
              <a:rPr lang="hr-HR" smtClean="0"/>
              <a:t>14.10.2014.</a:t>
            </a:fld>
            <a:endParaRPr lang="hr-HR"/>
          </a:p>
        </p:txBody>
      </p:sp>
      <p:sp>
        <p:nvSpPr>
          <p:cNvPr id="4" name="Rezervirano mjesto podnožja 3"/>
          <p:cNvSpPr>
            <a:spLocks noGrp="1"/>
          </p:cNvSpPr>
          <p:nvPr>
            <p:ph type="ftr" sz="quarter" idx="2"/>
          </p:nvPr>
        </p:nvSpPr>
        <p:spPr>
          <a:xfrm>
            <a:off x="0" y="9430813"/>
            <a:ext cx="2945862" cy="495873"/>
          </a:xfrm>
          <a:prstGeom prst="rect">
            <a:avLst/>
          </a:prstGeom>
        </p:spPr>
        <p:txBody>
          <a:bodyPr vert="horz" lIns="88230" tIns="44115" rIns="88230" bIns="44115" rtlCol="0" anchor="b"/>
          <a:lstStyle>
            <a:lvl1pPr algn="l">
              <a:defRPr sz="1200"/>
            </a:lvl1pPr>
          </a:lstStyle>
          <a:p>
            <a:endParaRPr lang="hr-HR"/>
          </a:p>
        </p:txBody>
      </p:sp>
      <p:sp>
        <p:nvSpPr>
          <p:cNvPr id="5" name="Rezervirano mjesto broja slajda 4"/>
          <p:cNvSpPr>
            <a:spLocks noGrp="1"/>
          </p:cNvSpPr>
          <p:nvPr>
            <p:ph type="sldNum" sz="quarter" idx="3"/>
          </p:nvPr>
        </p:nvSpPr>
        <p:spPr>
          <a:xfrm>
            <a:off x="3850294" y="9430813"/>
            <a:ext cx="2945862" cy="495873"/>
          </a:xfrm>
          <a:prstGeom prst="rect">
            <a:avLst/>
          </a:prstGeom>
        </p:spPr>
        <p:txBody>
          <a:bodyPr vert="horz" lIns="88230" tIns="44115" rIns="88230" bIns="44115" rtlCol="0" anchor="b"/>
          <a:lstStyle>
            <a:lvl1pPr algn="r">
              <a:defRPr sz="1200"/>
            </a:lvl1pPr>
          </a:lstStyle>
          <a:p>
            <a:fld id="{3A0E76A7-2142-44EC-8CF4-5B73E5E0AD37}" type="slidenum">
              <a:rPr lang="hr-HR" smtClean="0"/>
              <a:t>‹#›</a:t>
            </a:fld>
            <a:endParaRPr lang="hr-HR"/>
          </a:p>
        </p:txBody>
      </p:sp>
    </p:spTree>
    <p:extLst>
      <p:ext uri="{BB962C8B-B14F-4D97-AF65-F5344CB8AC3E}">
        <p14:creationId xmlns:p14="http://schemas.microsoft.com/office/powerpoint/2010/main" val="1318615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2945659" cy="49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lvl1pPr>
              <a:lnSpc>
                <a:spcPct val="100000"/>
              </a:lnSpc>
              <a:buFontTx/>
              <a:buNone/>
              <a:defRPr sz="1300">
                <a:latin typeface="Arial" pitchFamily="34" charset="0"/>
              </a:defRPr>
            </a:lvl1pPr>
          </a:lstStyle>
          <a:p>
            <a:pPr>
              <a:defRPr/>
            </a:pPr>
            <a:endParaRPr lang="en-US"/>
          </a:p>
        </p:txBody>
      </p:sp>
      <p:sp>
        <p:nvSpPr>
          <p:cNvPr id="7171" name="Rectangle 3"/>
          <p:cNvSpPr>
            <a:spLocks noGrp="1" noChangeArrowheads="1"/>
          </p:cNvSpPr>
          <p:nvPr>
            <p:ph type="dt" idx="1"/>
          </p:nvPr>
        </p:nvSpPr>
        <p:spPr bwMode="auto">
          <a:xfrm>
            <a:off x="3850444" y="0"/>
            <a:ext cx="2945659" cy="49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lvl1pPr algn="r">
              <a:lnSpc>
                <a:spcPct val="100000"/>
              </a:lnSpc>
              <a:buFontTx/>
              <a:buNone/>
              <a:defRPr sz="1300">
                <a:latin typeface="Arial" pitchFamily="34" charset="0"/>
              </a:defRPr>
            </a:lvl1pPr>
          </a:lstStyle>
          <a:p>
            <a:pPr>
              <a:defRPr/>
            </a:pPr>
            <a:endParaRPr lang="en-US"/>
          </a:p>
        </p:txBody>
      </p:sp>
      <p:sp>
        <p:nvSpPr>
          <p:cNvPr id="80900" name="Rectangle 4"/>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79768" y="4715907"/>
            <a:ext cx="5438140" cy="4467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p>
        </p:txBody>
      </p:sp>
      <p:sp>
        <p:nvSpPr>
          <p:cNvPr id="7174" name="Rectangle 6"/>
          <p:cNvSpPr>
            <a:spLocks noGrp="1" noChangeArrowheads="1"/>
          </p:cNvSpPr>
          <p:nvPr>
            <p:ph type="ftr" sz="quarter" idx="4"/>
          </p:nvPr>
        </p:nvSpPr>
        <p:spPr bwMode="auto">
          <a:xfrm>
            <a:off x="1" y="9430091"/>
            <a:ext cx="2945659" cy="49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b" anchorCtr="0" compatLnSpc="1">
            <a:prstTxWarp prst="textNoShape">
              <a:avLst/>
            </a:prstTxWarp>
          </a:bodyPr>
          <a:lstStyle>
            <a:lvl1pPr>
              <a:lnSpc>
                <a:spcPct val="100000"/>
              </a:lnSpc>
              <a:buFontTx/>
              <a:buNone/>
              <a:defRPr sz="1300">
                <a:latin typeface="Arial" pitchFamily="34" charset="0"/>
              </a:defRPr>
            </a:lvl1pPr>
          </a:lstStyle>
          <a:p>
            <a:pPr>
              <a:defRPr/>
            </a:pPr>
            <a:endParaRPr lang="en-US"/>
          </a:p>
        </p:txBody>
      </p:sp>
      <p:sp>
        <p:nvSpPr>
          <p:cNvPr id="7175" name="Rectangle 7"/>
          <p:cNvSpPr>
            <a:spLocks noGrp="1" noChangeArrowheads="1"/>
          </p:cNvSpPr>
          <p:nvPr>
            <p:ph type="sldNum" sz="quarter" idx="5"/>
          </p:nvPr>
        </p:nvSpPr>
        <p:spPr bwMode="auto">
          <a:xfrm>
            <a:off x="3850444" y="9430091"/>
            <a:ext cx="2945659" cy="49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b" anchorCtr="0" compatLnSpc="1">
            <a:prstTxWarp prst="textNoShape">
              <a:avLst/>
            </a:prstTxWarp>
          </a:bodyPr>
          <a:lstStyle>
            <a:lvl1pPr algn="r">
              <a:lnSpc>
                <a:spcPct val="100000"/>
              </a:lnSpc>
              <a:buFontTx/>
              <a:buNone/>
              <a:defRPr sz="1300">
                <a:latin typeface="Arial" pitchFamily="34" charset="0"/>
              </a:defRPr>
            </a:lvl1pPr>
          </a:lstStyle>
          <a:p>
            <a:pPr>
              <a:defRPr/>
            </a:pPr>
            <a:fld id="{4C10BBFF-0F88-46CC-8528-AA430E307A02}" type="slidenum">
              <a:rPr lang="en-US"/>
              <a:pPr>
                <a:defRPr/>
              </a:pPr>
              <a:t>‹#›</a:t>
            </a:fld>
            <a:endParaRPr lang="en-US"/>
          </a:p>
        </p:txBody>
      </p:sp>
    </p:spTree>
    <p:extLst>
      <p:ext uri="{BB962C8B-B14F-4D97-AF65-F5344CB8AC3E}">
        <p14:creationId xmlns:p14="http://schemas.microsoft.com/office/powerpoint/2010/main" val="3140049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a:p>
        </p:txBody>
      </p:sp>
      <p:sp>
        <p:nvSpPr>
          <p:cNvPr id="4" name="Rezervirano mjesto broja slajda 3"/>
          <p:cNvSpPr>
            <a:spLocks noGrp="1"/>
          </p:cNvSpPr>
          <p:nvPr>
            <p:ph type="sldNum" sz="quarter" idx="10"/>
          </p:nvPr>
        </p:nvSpPr>
        <p:spPr/>
        <p:txBody>
          <a:bodyPr/>
          <a:lstStyle/>
          <a:p>
            <a:pPr>
              <a:defRPr/>
            </a:pPr>
            <a:fld id="{4C10BBFF-0F88-46CC-8528-AA430E307A02}" type="slidenum">
              <a:rPr lang="en-US" smtClean="0"/>
              <a:pPr>
                <a:defRPr/>
              </a:pPr>
              <a:t>8</a:t>
            </a:fld>
            <a:endParaRPr lang="en-US"/>
          </a:p>
        </p:txBody>
      </p:sp>
    </p:spTree>
    <p:extLst>
      <p:ext uri="{BB962C8B-B14F-4D97-AF65-F5344CB8AC3E}">
        <p14:creationId xmlns:p14="http://schemas.microsoft.com/office/powerpoint/2010/main" val="3044800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chemeClr val="tx2"/>
        </a:soli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950913"/>
            <a:ext cx="4760913" cy="5003800"/>
          </a:xfrm>
          <a:custGeom>
            <a:avLst/>
            <a:gdLst>
              <a:gd name="T0" fmla="*/ 2147483647 w 1492"/>
              <a:gd name="T1" fmla="*/ 0 h 1600"/>
              <a:gd name="T2" fmla="*/ 0 w 1492"/>
              <a:gd name="T3" fmla="*/ 2147483647 h 1600"/>
              <a:gd name="T4" fmla="*/ 0 w 1492"/>
              <a:gd name="T5" fmla="*/ 2147483647 h 1600"/>
              <a:gd name="T6" fmla="*/ 2147483647 w 1492"/>
              <a:gd name="T7" fmla="*/ 2147483647 h 1600"/>
              <a:gd name="T8" fmla="*/ 2147483647 w 1492"/>
              <a:gd name="T9" fmla="*/ 2147483647 h 1600"/>
              <a:gd name="T10" fmla="*/ 2147483647 w 1492"/>
              <a:gd name="T11" fmla="*/ 0 h 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 name="Freeform 4"/>
          <p:cNvSpPr>
            <a:spLocks/>
          </p:cNvSpPr>
          <p:nvPr/>
        </p:nvSpPr>
        <p:spPr bwMode="auto">
          <a:xfrm>
            <a:off x="7435850" y="1541463"/>
            <a:ext cx="1711325" cy="2360612"/>
          </a:xfrm>
          <a:custGeom>
            <a:avLst/>
            <a:gdLst>
              <a:gd name="T0" fmla="*/ 2147483647 w 520"/>
              <a:gd name="T1" fmla="*/ 2147483647 h 740"/>
              <a:gd name="T2" fmla="*/ 2147483647 w 520"/>
              <a:gd name="T3" fmla="*/ 0 h 740"/>
              <a:gd name="T4" fmla="*/ 0 w 520"/>
              <a:gd name="T5" fmla="*/ 2147483647 h 740"/>
              <a:gd name="T6" fmla="*/ 2147483647 w 520"/>
              <a:gd name="T7" fmla="*/ 2147483647 h 740"/>
              <a:gd name="T8" fmla="*/ 2147483647 w 520"/>
              <a:gd name="T9" fmla="*/ 2147483647 h 740"/>
              <a:gd name="T10" fmla="*/ 2147483647 w 520"/>
              <a:gd name="T11" fmla="*/ 2147483647 h 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6" name="Line 5"/>
          <p:cNvSpPr>
            <a:spLocks noChangeShapeType="1"/>
          </p:cNvSpPr>
          <p:nvPr/>
        </p:nvSpPr>
        <p:spPr bwMode="auto">
          <a:xfrm flipH="1">
            <a:off x="4718050" y="2803525"/>
            <a:ext cx="2717800" cy="249238"/>
          </a:xfrm>
          <a:prstGeom prst="line">
            <a:avLst/>
          </a:prstGeom>
          <a:noFill/>
          <a:ln w="12700">
            <a:solidFill>
              <a:srgbClr val="FFFFFF">
                <a:alpha val="30196"/>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7" name="Freeform 6"/>
          <p:cNvSpPr>
            <a:spLocks/>
          </p:cNvSpPr>
          <p:nvPr/>
        </p:nvSpPr>
        <p:spPr bwMode="auto">
          <a:xfrm>
            <a:off x="584200" y="5846763"/>
            <a:ext cx="917575" cy="746125"/>
          </a:xfrm>
          <a:custGeom>
            <a:avLst/>
            <a:gdLst>
              <a:gd name="T0" fmla="*/ 0 w 578"/>
              <a:gd name="T1" fmla="*/ 2147483647 h 470"/>
              <a:gd name="T2" fmla="*/ 2147483647 w 578"/>
              <a:gd name="T3" fmla="*/ 2147483647 h 470"/>
              <a:gd name="T4" fmla="*/ 2147483647 w 578"/>
              <a:gd name="T5" fmla="*/ 0 h 470"/>
              <a:gd name="T6" fmla="*/ 0 60000 65536"/>
              <a:gd name="T7" fmla="*/ 0 60000 65536"/>
              <a:gd name="T8" fmla="*/ 0 60000 65536"/>
            </a:gdLst>
            <a:ahLst/>
            <a:cxnLst>
              <a:cxn ang="T6">
                <a:pos x="T0" y="T1"/>
              </a:cxn>
              <a:cxn ang="T7">
                <a:pos x="T2" y="T3"/>
              </a:cxn>
              <a:cxn ang="T8">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8" name="Freeform 7"/>
          <p:cNvSpPr>
            <a:spLocks/>
          </p:cNvSpPr>
          <p:nvPr/>
        </p:nvSpPr>
        <p:spPr bwMode="auto">
          <a:xfrm>
            <a:off x="-3175" y="6272213"/>
            <a:ext cx="641350" cy="592137"/>
          </a:xfrm>
          <a:custGeom>
            <a:avLst/>
            <a:gdLst>
              <a:gd name="T0" fmla="*/ 2147483647 w 191"/>
              <a:gd name="T1" fmla="*/ 2147483647 h 183"/>
              <a:gd name="T2" fmla="*/ 2147483647 w 191"/>
              <a:gd name="T3" fmla="*/ 2147483647 h 183"/>
              <a:gd name="T4" fmla="*/ 2147483647 w 191"/>
              <a:gd name="T5" fmla="*/ 0 h 183"/>
              <a:gd name="T6" fmla="*/ 0 w 191"/>
              <a:gd name="T7" fmla="*/ 2147483647 h 183"/>
              <a:gd name="T8" fmla="*/ 0 w 191"/>
              <a:gd name="T9" fmla="*/ 2147483647 h 183"/>
              <a:gd name="T10" fmla="*/ 2147483647 w 191"/>
              <a:gd name="T11" fmla="*/ 2147483647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nvGrpSpPr>
          <p:cNvPr id="9" name="Group 10"/>
          <p:cNvGrpSpPr>
            <a:grpSpLocks noChangeAspect="1"/>
          </p:cNvGrpSpPr>
          <p:nvPr/>
        </p:nvGrpSpPr>
        <p:grpSpPr bwMode="auto">
          <a:xfrm>
            <a:off x="150813" y="150813"/>
            <a:ext cx="522287" cy="468312"/>
            <a:chOff x="1352" y="681"/>
            <a:chExt cx="3519" cy="3153"/>
          </a:xfrm>
        </p:grpSpPr>
        <p:sp>
          <p:nvSpPr>
            <p:cNvPr id="10" name="Freeform 11"/>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 name="Freeform 12"/>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 name="Freeform 13"/>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 name="Freeform 14"/>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 name="Freeform 15"/>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 name="Freeform 16"/>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 name="Freeform 17"/>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7" name="Freeform 18"/>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8" name="Freeform 19"/>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9" name="Freeform 20"/>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 name="Freeform 21"/>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1" name="Freeform 22"/>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2" name="Freeform 23"/>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3" name="Freeform 24"/>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4" name="Freeform 25"/>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pic>
        <p:nvPicPr>
          <p:cNvPr id="25" name="Picture 33" descr="Public Affairs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34150" y="6559550"/>
            <a:ext cx="190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4" name="Rectangle 8"/>
          <p:cNvSpPr>
            <a:spLocks noGrp="1" noChangeArrowheads="1"/>
          </p:cNvSpPr>
          <p:nvPr>
            <p:ph type="ctrTitle"/>
          </p:nvPr>
        </p:nvSpPr>
        <p:spPr>
          <a:xfrm>
            <a:off x="142875" y="2682875"/>
            <a:ext cx="4430713" cy="1481138"/>
          </a:xfrm>
        </p:spPr>
        <p:txBody>
          <a:bodyPr>
            <a:spAutoFit/>
          </a:bodyPr>
          <a:lstStyle>
            <a:lvl1pPr algn="ctr">
              <a:defRPr sz="3600"/>
            </a:lvl1pPr>
          </a:lstStyle>
          <a:p>
            <a:pPr lvl="0"/>
            <a:r>
              <a:rPr lang="en-US" noProof="0" smtClean="0"/>
              <a:t>Titelmasterformat durch Klicken bearbeiten</a:t>
            </a:r>
          </a:p>
        </p:txBody>
      </p:sp>
      <p:sp>
        <p:nvSpPr>
          <p:cNvPr id="219145" name="Rectangle 9"/>
          <p:cNvSpPr>
            <a:spLocks noGrp="1" noChangeArrowheads="1"/>
          </p:cNvSpPr>
          <p:nvPr>
            <p:ph type="subTitle" idx="1"/>
          </p:nvPr>
        </p:nvSpPr>
        <p:spPr>
          <a:xfrm>
            <a:off x="4578350" y="4683125"/>
            <a:ext cx="4391025" cy="1152525"/>
          </a:xfrm>
        </p:spPr>
        <p:txBody>
          <a:bodyPr>
            <a:spAutoFit/>
          </a:bodyPr>
          <a:lstStyle>
            <a:lvl1pPr marL="0" indent="0">
              <a:buFont typeface="Wingdings" pitchFamily="2" charset="2"/>
              <a:buNone/>
              <a:defRPr sz="2800"/>
            </a:lvl1pPr>
          </a:lstStyle>
          <a:p>
            <a:pPr lvl="0"/>
            <a:r>
              <a:rPr lang="en-US" noProof="0" smtClean="0"/>
              <a:t>Formatvorlage des Untertitelmasters durch Klicken bearbeiten</a:t>
            </a:r>
          </a:p>
        </p:txBody>
      </p:sp>
      <p:sp>
        <p:nvSpPr>
          <p:cNvPr id="26" name="Rectangle 2"/>
          <p:cNvSpPr>
            <a:spLocks noGrp="1" noChangeArrowheads="1"/>
          </p:cNvSpPr>
          <p:nvPr>
            <p:ph type="sldNum" sz="quarter" idx="10"/>
          </p:nvPr>
        </p:nvSpPr>
        <p:spPr>
          <a:xfrm>
            <a:off x="8686800" y="6565900"/>
            <a:ext cx="300038" cy="182563"/>
          </a:xfrm>
        </p:spPr>
        <p:txBody>
          <a:bodyPr/>
          <a:lstStyle>
            <a:lvl1pPr>
              <a:defRPr/>
            </a:lvl1pPr>
          </a:lstStyle>
          <a:p>
            <a:pPr>
              <a:defRPr/>
            </a:pPr>
            <a:fld id="{F76F9E36-125C-4C46-A3F8-6A458D65452D}" type="slidenum">
              <a:rPr lang="en-US"/>
              <a:pPr>
                <a:defRPr/>
              </a:pPr>
              <a:t>‹#›</a:t>
            </a:fld>
            <a:endParaRPr lang="en-US"/>
          </a:p>
        </p:txBody>
      </p:sp>
    </p:spTree>
    <p:extLst>
      <p:ext uri="{BB962C8B-B14F-4D97-AF65-F5344CB8AC3E}">
        <p14:creationId xmlns:p14="http://schemas.microsoft.com/office/powerpoint/2010/main" val="39180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DF779D04-1A89-4F50-BA53-AB62723DA9FA}" type="slidenum">
              <a:rPr lang="en-US"/>
              <a:pPr>
                <a:defRPr/>
              </a:pPr>
              <a:t>‹#›</a:t>
            </a:fld>
            <a:endParaRPr lang="en-US"/>
          </a:p>
        </p:txBody>
      </p:sp>
    </p:spTree>
    <p:extLst>
      <p:ext uri="{BB962C8B-B14F-4D97-AF65-F5344CB8AC3E}">
        <p14:creationId xmlns:p14="http://schemas.microsoft.com/office/powerpoint/2010/main" val="406154410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6378575"/>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6378575"/>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5DE483BC-5413-4AFB-A07C-37FEB7B94FA2}" type="slidenum">
              <a:rPr lang="en-US"/>
              <a:pPr>
                <a:defRPr/>
              </a:pPr>
              <a:t>‹#›</a:t>
            </a:fld>
            <a:endParaRPr lang="en-US"/>
          </a:p>
        </p:txBody>
      </p:sp>
    </p:spTree>
    <p:extLst>
      <p:ext uri="{BB962C8B-B14F-4D97-AF65-F5344CB8AC3E}">
        <p14:creationId xmlns:p14="http://schemas.microsoft.com/office/powerpoint/2010/main" val="8304904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hr-HR" smtClean="0"/>
              <a:t>Uredite stil naslova matrice</a:t>
            </a:r>
            <a:endParaRPr lang="hr-HR"/>
          </a:p>
        </p:txBody>
      </p:sp>
      <p:sp>
        <p:nvSpPr>
          <p:cNvPr id="3" name="Podnaslov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r-HR" smtClean="0"/>
              <a:t>Uredite stil podnaslova matrice</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6B9CAEA8-4FD5-4EA6-A41B-07C38BFB38AD}" type="slidenum">
              <a:rPr lang="en-US"/>
              <a:pPr>
                <a:defRPr/>
              </a:pPr>
              <a:t>‹#›</a:t>
            </a:fld>
            <a:endParaRPr lang="en-US"/>
          </a:p>
        </p:txBody>
      </p:sp>
    </p:spTree>
    <p:extLst>
      <p:ext uri="{BB962C8B-B14F-4D97-AF65-F5344CB8AC3E}">
        <p14:creationId xmlns:p14="http://schemas.microsoft.com/office/powerpoint/2010/main" val="306059012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F6A65BCE-43F6-453A-A0FF-D21A45732EBD}" type="slidenum">
              <a:rPr lang="en-US"/>
              <a:pPr>
                <a:defRPr/>
              </a:pPr>
              <a:t>‹#›</a:t>
            </a:fld>
            <a:endParaRPr lang="en-US"/>
          </a:p>
        </p:txBody>
      </p:sp>
    </p:spTree>
    <p:extLst>
      <p:ext uri="{BB962C8B-B14F-4D97-AF65-F5344CB8AC3E}">
        <p14:creationId xmlns:p14="http://schemas.microsoft.com/office/powerpoint/2010/main" val="33153306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sldNum" sz="quarter" idx="10"/>
          </p:nvPr>
        </p:nvSpPr>
        <p:spPr>
          <a:ln/>
        </p:spPr>
        <p:txBody>
          <a:bodyPr/>
          <a:lstStyle>
            <a:lvl1pPr>
              <a:defRPr/>
            </a:lvl1pPr>
          </a:lstStyle>
          <a:p>
            <a:pPr>
              <a:defRPr/>
            </a:pPr>
            <a:fld id="{997BE4E7-8F2B-459B-A6B6-6B5D86BA9DBE}" type="slidenum">
              <a:rPr lang="en-US"/>
              <a:pPr>
                <a:defRPr/>
              </a:pPr>
              <a:t>‹#›</a:t>
            </a:fld>
            <a:endParaRPr lang="en-US"/>
          </a:p>
        </p:txBody>
      </p:sp>
    </p:spTree>
    <p:extLst>
      <p:ext uri="{BB962C8B-B14F-4D97-AF65-F5344CB8AC3E}">
        <p14:creationId xmlns:p14="http://schemas.microsoft.com/office/powerpoint/2010/main" val="36090619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sldNum" sz="quarter" idx="10"/>
          </p:nvPr>
        </p:nvSpPr>
        <p:spPr>
          <a:ln/>
        </p:spPr>
        <p:txBody>
          <a:bodyPr/>
          <a:lstStyle>
            <a:lvl1pPr>
              <a:defRPr/>
            </a:lvl1pPr>
          </a:lstStyle>
          <a:p>
            <a:pPr>
              <a:defRPr/>
            </a:pPr>
            <a:fld id="{6A098494-D51E-40CE-AE34-95C2BCF03066}" type="slidenum">
              <a:rPr lang="en-US"/>
              <a:pPr>
                <a:defRPr/>
              </a:pPr>
              <a:t>‹#›</a:t>
            </a:fld>
            <a:endParaRPr lang="en-US"/>
          </a:p>
        </p:txBody>
      </p:sp>
    </p:spTree>
    <p:extLst>
      <p:ext uri="{BB962C8B-B14F-4D97-AF65-F5344CB8AC3E}">
        <p14:creationId xmlns:p14="http://schemas.microsoft.com/office/powerpoint/2010/main" val="21163297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sldNum" sz="quarter" idx="10"/>
          </p:nvPr>
        </p:nvSpPr>
        <p:spPr>
          <a:ln/>
        </p:spPr>
        <p:txBody>
          <a:bodyPr/>
          <a:lstStyle>
            <a:lvl1pPr>
              <a:defRPr/>
            </a:lvl1pPr>
          </a:lstStyle>
          <a:p>
            <a:pPr>
              <a:defRPr/>
            </a:pPr>
            <a:fld id="{9A77A5A4-55DA-4C80-9DDB-C1010A902039}" type="slidenum">
              <a:rPr lang="en-US"/>
              <a:pPr>
                <a:defRPr/>
              </a:pPr>
              <a:t>‹#›</a:t>
            </a:fld>
            <a:endParaRPr lang="en-US"/>
          </a:p>
        </p:txBody>
      </p:sp>
    </p:spTree>
    <p:extLst>
      <p:ext uri="{BB962C8B-B14F-4D97-AF65-F5344CB8AC3E}">
        <p14:creationId xmlns:p14="http://schemas.microsoft.com/office/powerpoint/2010/main" val="151578855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sldNum" sz="quarter" idx="10"/>
          </p:nvPr>
        </p:nvSpPr>
        <p:spPr>
          <a:ln/>
        </p:spPr>
        <p:txBody>
          <a:bodyPr/>
          <a:lstStyle>
            <a:lvl1pPr>
              <a:defRPr/>
            </a:lvl1pPr>
          </a:lstStyle>
          <a:p>
            <a:pPr>
              <a:defRPr/>
            </a:pPr>
            <a:fld id="{6D10752A-F645-4503-A831-53C12E3DFA54}" type="slidenum">
              <a:rPr lang="en-US"/>
              <a:pPr>
                <a:defRPr/>
              </a:pPr>
              <a:t>‹#›</a:t>
            </a:fld>
            <a:endParaRPr lang="en-US"/>
          </a:p>
        </p:txBody>
      </p:sp>
    </p:spTree>
    <p:extLst>
      <p:ext uri="{BB962C8B-B14F-4D97-AF65-F5344CB8AC3E}">
        <p14:creationId xmlns:p14="http://schemas.microsoft.com/office/powerpoint/2010/main" val="236105544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43F7BD6B-8C6E-4324-A842-DD71F8586867}" type="slidenum">
              <a:rPr lang="en-US"/>
              <a:pPr>
                <a:defRPr/>
              </a:pPr>
              <a:t>‹#›</a:t>
            </a:fld>
            <a:endParaRPr lang="en-US"/>
          </a:p>
        </p:txBody>
      </p:sp>
    </p:spTree>
    <p:extLst>
      <p:ext uri="{BB962C8B-B14F-4D97-AF65-F5344CB8AC3E}">
        <p14:creationId xmlns:p14="http://schemas.microsoft.com/office/powerpoint/2010/main" val="121444958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41B66B9B-C20A-48A0-960E-6EB0C19819D5}" type="slidenum">
              <a:rPr lang="en-US"/>
              <a:pPr>
                <a:defRPr/>
              </a:pPr>
              <a:t>‹#›</a:t>
            </a:fld>
            <a:endParaRPr lang="en-US"/>
          </a:p>
        </p:txBody>
      </p:sp>
    </p:spTree>
    <p:extLst>
      <p:ext uri="{BB962C8B-B14F-4D97-AF65-F5344CB8AC3E}">
        <p14:creationId xmlns:p14="http://schemas.microsoft.com/office/powerpoint/2010/main" val="374147957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0B9A7C4B-B6BD-4477-81C6-4914FC10B855}" type="slidenum">
              <a:rPr lang="en-US"/>
              <a:pPr>
                <a:defRPr/>
              </a:pPr>
              <a:t>‹#›</a:t>
            </a:fld>
            <a:endParaRPr lang="en-US"/>
          </a:p>
        </p:txBody>
      </p:sp>
    </p:spTree>
    <p:extLst>
      <p:ext uri="{BB962C8B-B14F-4D97-AF65-F5344CB8AC3E}">
        <p14:creationId xmlns:p14="http://schemas.microsoft.com/office/powerpoint/2010/main" val="115173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6378575"/>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6378575"/>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72D7D132-6E02-4EAF-AD7C-5C2F74BF100D}" type="slidenum">
              <a:rPr lang="en-US"/>
              <a:pPr>
                <a:defRPr/>
              </a:pPr>
              <a:t>‹#›</a:t>
            </a:fld>
            <a:endParaRPr lang="en-US"/>
          </a:p>
        </p:txBody>
      </p:sp>
    </p:spTree>
    <p:extLst>
      <p:ext uri="{BB962C8B-B14F-4D97-AF65-F5344CB8AC3E}">
        <p14:creationId xmlns:p14="http://schemas.microsoft.com/office/powerpoint/2010/main" val="307720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8F28EB43-811C-45BB-B67E-8BE1143B5715}" type="slidenum">
              <a:rPr lang="en-US"/>
              <a:pPr>
                <a:defRPr/>
              </a:pPr>
              <a:t>‹#›</a:t>
            </a:fld>
            <a:endParaRPr lang="en-US"/>
          </a:p>
        </p:txBody>
      </p:sp>
    </p:spTree>
    <p:extLst>
      <p:ext uri="{BB962C8B-B14F-4D97-AF65-F5344CB8AC3E}">
        <p14:creationId xmlns:p14="http://schemas.microsoft.com/office/powerpoint/2010/main" val="33953365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5029200"/>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502920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3FE961B7-EA12-4433-ACCE-66E302BF5F79}" type="slidenum">
              <a:rPr lang="en-US"/>
              <a:pPr>
                <a:defRPr/>
              </a:pPr>
              <a:t>‹#›</a:t>
            </a:fld>
            <a:endParaRPr lang="en-US"/>
          </a:p>
        </p:txBody>
      </p:sp>
    </p:spTree>
    <p:extLst>
      <p:ext uri="{BB962C8B-B14F-4D97-AF65-F5344CB8AC3E}">
        <p14:creationId xmlns:p14="http://schemas.microsoft.com/office/powerpoint/2010/main" val="159048364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chemeClr val="folHlink"/>
        </a:soli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950913"/>
            <a:ext cx="4760913" cy="5003800"/>
          </a:xfrm>
          <a:custGeom>
            <a:avLst/>
            <a:gdLst>
              <a:gd name="T0" fmla="*/ 2147483647 w 1492"/>
              <a:gd name="T1" fmla="*/ 0 h 1600"/>
              <a:gd name="T2" fmla="*/ 0 w 1492"/>
              <a:gd name="T3" fmla="*/ 2147483647 h 1600"/>
              <a:gd name="T4" fmla="*/ 0 w 1492"/>
              <a:gd name="T5" fmla="*/ 2147483647 h 1600"/>
              <a:gd name="T6" fmla="*/ 2147483647 w 1492"/>
              <a:gd name="T7" fmla="*/ 2147483647 h 1600"/>
              <a:gd name="T8" fmla="*/ 2147483647 w 1492"/>
              <a:gd name="T9" fmla="*/ 2147483647 h 1600"/>
              <a:gd name="T10" fmla="*/ 2147483647 w 1492"/>
              <a:gd name="T11" fmla="*/ 0 h 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 name="Freeform 4"/>
          <p:cNvSpPr>
            <a:spLocks/>
          </p:cNvSpPr>
          <p:nvPr/>
        </p:nvSpPr>
        <p:spPr bwMode="auto">
          <a:xfrm>
            <a:off x="7435850" y="1541463"/>
            <a:ext cx="1711325" cy="2360612"/>
          </a:xfrm>
          <a:custGeom>
            <a:avLst/>
            <a:gdLst>
              <a:gd name="T0" fmla="*/ 2147483647 w 520"/>
              <a:gd name="T1" fmla="*/ 2147483647 h 740"/>
              <a:gd name="T2" fmla="*/ 2147483647 w 520"/>
              <a:gd name="T3" fmla="*/ 0 h 740"/>
              <a:gd name="T4" fmla="*/ 0 w 520"/>
              <a:gd name="T5" fmla="*/ 2147483647 h 740"/>
              <a:gd name="T6" fmla="*/ 2147483647 w 520"/>
              <a:gd name="T7" fmla="*/ 2147483647 h 740"/>
              <a:gd name="T8" fmla="*/ 2147483647 w 520"/>
              <a:gd name="T9" fmla="*/ 2147483647 h 740"/>
              <a:gd name="T10" fmla="*/ 2147483647 w 520"/>
              <a:gd name="T11" fmla="*/ 2147483647 h 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6" name="Line 5"/>
          <p:cNvSpPr>
            <a:spLocks noChangeShapeType="1"/>
          </p:cNvSpPr>
          <p:nvPr/>
        </p:nvSpPr>
        <p:spPr bwMode="auto">
          <a:xfrm flipH="1">
            <a:off x="4718050" y="2803525"/>
            <a:ext cx="2717800" cy="249238"/>
          </a:xfrm>
          <a:prstGeom prst="line">
            <a:avLst/>
          </a:prstGeom>
          <a:noFill/>
          <a:ln w="12700">
            <a:solidFill>
              <a:srgbClr val="FFFFFF">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7" name="Freeform 6"/>
          <p:cNvSpPr>
            <a:spLocks/>
          </p:cNvSpPr>
          <p:nvPr/>
        </p:nvSpPr>
        <p:spPr bwMode="auto">
          <a:xfrm>
            <a:off x="584200" y="5846763"/>
            <a:ext cx="917575" cy="746125"/>
          </a:xfrm>
          <a:custGeom>
            <a:avLst/>
            <a:gdLst>
              <a:gd name="T0" fmla="*/ 0 w 578"/>
              <a:gd name="T1" fmla="*/ 2147483647 h 470"/>
              <a:gd name="T2" fmla="*/ 2147483647 w 578"/>
              <a:gd name="T3" fmla="*/ 2147483647 h 470"/>
              <a:gd name="T4" fmla="*/ 2147483647 w 578"/>
              <a:gd name="T5" fmla="*/ 0 h 470"/>
              <a:gd name="T6" fmla="*/ 0 60000 65536"/>
              <a:gd name="T7" fmla="*/ 0 60000 65536"/>
              <a:gd name="T8" fmla="*/ 0 60000 65536"/>
            </a:gdLst>
            <a:ahLst/>
            <a:cxnLst>
              <a:cxn ang="T6">
                <a:pos x="T0" y="T1"/>
              </a:cxn>
              <a:cxn ang="T7">
                <a:pos x="T2" y="T3"/>
              </a:cxn>
              <a:cxn ang="T8">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8" name="Freeform 7"/>
          <p:cNvSpPr>
            <a:spLocks/>
          </p:cNvSpPr>
          <p:nvPr/>
        </p:nvSpPr>
        <p:spPr bwMode="auto">
          <a:xfrm>
            <a:off x="-3175" y="6272213"/>
            <a:ext cx="641350" cy="592137"/>
          </a:xfrm>
          <a:custGeom>
            <a:avLst/>
            <a:gdLst>
              <a:gd name="T0" fmla="*/ 2147483647 w 191"/>
              <a:gd name="T1" fmla="*/ 2147483647 h 183"/>
              <a:gd name="T2" fmla="*/ 2147483647 w 191"/>
              <a:gd name="T3" fmla="*/ 2147483647 h 183"/>
              <a:gd name="T4" fmla="*/ 2147483647 w 191"/>
              <a:gd name="T5" fmla="*/ 0 h 183"/>
              <a:gd name="T6" fmla="*/ 0 w 191"/>
              <a:gd name="T7" fmla="*/ 2147483647 h 183"/>
              <a:gd name="T8" fmla="*/ 0 w 191"/>
              <a:gd name="T9" fmla="*/ 2147483647 h 183"/>
              <a:gd name="T10" fmla="*/ 2147483647 w 191"/>
              <a:gd name="T11" fmla="*/ 2147483647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nvGrpSpPr>
          <p:cNvPr id="9" name="Group 10"/>
          <p:cNvGrpSpPr>
            <a:grpSpLocks noChangeAspect="1"/>
          </p:cNvGrpSpPr>
          <p:nvPr/>
        </p:nvGrpSpPr>
        <p:grpSpPr bwMode="auto">
          <a:xfrm>
            <a:off x="150813" y="150813"/>
            <a:ext cx="522287" cy="468312"/>
            <a:chOff x="1352" y="681"/>
            <a:chExt cx="3519" cy="3153"/>
          </a:xfrm>
        </p:grpSpPr>
        <p:sp>
          <p:nvSpPr>
            <p:cNvPr id="10" name="Freeform 11"/>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 name="Freeform 12"/>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 name="Freeform 13"/>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 name="Freeform 14"/>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 name="Freeform 15"/>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 name="Freeform 16"/>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 name="Freeform 17"/>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7" name="Freeform 18"/>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8" name="Freeform 19"/>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9" name="Freeform 20"/>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 name="Freeform 21"/>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1" name="Freeform 22"/>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2" name="Freeform 23"/>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3" name="Freeform 24"/>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4" name="Freeform 25"/>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pic>
        <p:nvPicPr>
          <p:cNvPr id="25" name="Picture 33" descr="Public Affairs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34150" y="6559550"/>
            <a:ext cx="190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8" name="Rectangle 8"/>
          <p:cNvSpPr>
            <a:spLocks noGrp="1" noChangeArrowheads="1"/>
          </p:cNvSpPr>
          <p:nvPr>
            <p:ph type="ctrTitle"/>
          </p:nvPr>
        </p:nvSpPr>
        <p:spPr>
          <a:xfrm>
            <a:off x="142875" y="2682875"/>
            <a:ext cx="4430713" cy="1481138"/>
          </a:xfrm>
        </p:spPr>
        <p:txBody>
          <a:bodyPr>
            <a:spAutoFit/>
          </a:bodyPr>
          <a:lstStyle>
            <a:lvl1pPr algn="ctr">
              <a:defRPr sz="3600"/>
            </a:lvl1pPr>
          </a:lstStyle>
          <a:p>
            <a:pPr lvl="0"/>
            <a:r>
              <a:rPr lang="en-US" noProof="0" smtClean="0"/>
              <a:t>Titelmasterformat durch Klicken bearbeiten</a:t>
            </a:r>
          </a:p>
        </p:txBody>
      </p:sp>
      <p:sp>
        <p:nvSpPr>
          <p:cNvPr id="235529" name="Rectangle 9"/>
          <p:cNvSpPr>
            <a:spLocks noGrp="1" noChangeArrowheads="1"/>
          </p:cNvSpPr>
          <p:nvPr>
            <p:ph type="subTitle" idx="1"/>
          </p:nvPr>
        </p:nvSpPr>
        <p:spPr>
          <a:xfrm>
            <a:off x="4578350" y="4683125"/>
            <a:ext cx="4391025" cy="1152525"/>
          </a:xfrm>
        </p:spPr>
        <p:txBody>
          <a:bodyPr>
            <a:spAutoFit/>
          </a:bodyPr>
          <a:lstStyle>
            <a:lvl1pPr marL="0" indent="0">
              <a:buFont typeface="Wingdings" pitchFamily="2" charset="2"/>
              <a:buNone/>
              <a:defRPr sz="2800"/>
            </a:lvl1pPr>
          </a:lstStyle>
          <a:p>
            <a:pPr lvl="0"/>
            <a:r>
              <a:rPr lang="en-US" noProof="0" smtClean="0"/>
              <a:t>Formatvorlage des Untertitelmasters durch Klicken bearbeiten</a:t>
            </a:r>
          </a:p>
        </p:txBody>
      </p:sp>
      <p:sp>
        <p:nvSpPr>
          <p:cNvPr id="26" name="Rectangle 2"/>
          <p:cNvSpPr>
            <a:spLocks noGrp="1" noChangeArrowheads="1"/>
          </p:cNvSpPr>
          <p:nvPr>
            <p:ph type="sldNum" sz="quarter" idx="10"/>
          </p:nvPr>
        </p:nvSpPr>
        <p:spPr>
          <a:xfrm>
            <a:off x="8686800" y="6565900"/>
            <a:ext cx="300038" cy="182563"/>
          </a:xfrm>
        </p:spPr>
        <p:txBody>
          <a:bodyPr/>
          <a:lstStyle>
            <a:lvl1pPr>
              <a:defRPr/>
            </a:lvl1pPr>
          </a:lstStyle>
          <a:p>
            <a:pPr>
              <a:defRPr/>
            </a:pPr>
            <a:fld id="{6507A661-130B-421F-AE36-1DCC5B44F511}" type="slidenum">
              <a:rPr lang="en-US"/>
              <a:pPr>
                <a:defRPr/>
              </a:pPr>
              <a:t>‹#›</a:t>
            </a:fld>
            <a:endParaRPr lang="en-US"/>
          </a:p>
        </p:txBody>
      </p:sp>
    </p:spTree>
    <p:extLst>
      <p:ext uri="{BB962C8B-B14F-4D97-AF65-F5344CB8AC3E}">
        <p14:creationId xmlns:p14="http://schemas.microsoft.com/office/powerpoint/2010/main" val="15685179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D6D55CDB-470B-4DB3-BA9A-657D4C03A4F8}" type="slidenum">
              <a:rPr lang="en-US"/>
              <a:pPr>
                <a:defRPr/>
              </a:pPr>
              <a:t>‹#›</a:t>
            </a:fld>
            <a:endParaRPr lang="en-US"/>
          </a:p>
        </p:txBody>
      </p:sp>
    </p:spTree>
    <p:extLst>
      <p:ext uri="{BB962C8B-B14F-4D97-AF65-F5344CB8AC3E}">
        <p14:creationId xmlns:p14="http://schemas.microsoft.com/office/powerpoint/2010/main" val="28585750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DC4745FB-BCED-473B-8F7D-36B90C007DB9}" type="slidenum">
              <a:rPr lang="en-US"/>
              <a:pPr>
                <a:defRPr/>
              </a:pPr>
              <a:t>‹#›</a:t>
            </a:fld>
            <a:endParaRPr lang="en-US"/>
          </a:p>
        </p:txBody>
      </p:sp>
    </p:spTree>
    <p:extLst>
      <p:ext uri="{BB962C8B-B14F-4D97-AF65-F5344CB8AC3E}">
        <p14:creationId xmlns:p14="http://schemas.microsoft.com/office/powerpoint/2010/main" val="283408314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6B0EED4F-9455-4384-8995-FB69B12590F3}" type="slidenum">
              <a:rPr lang="en-US"/>
              <a:pPr>
                <a:defRPr/>
              </a:pPr>
              <a:t>‹#›</a:t>
            </a:fld>
            <a:endParaRPr lang="en-US"/>
          </a:p>
        </p:txBody>
      </p:sp>
    </p:spTree>
    <p:extLst>
      <p:ext uri="{BB962C8B-B14F-4D97-AF65-F5344CB8AC3E}">
        <p14:creationId xmlns:p14="http://schemas.microsoft.com/office/powerpoint/2010/main" val="27356312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8" name="Rectangle 5"/>
          <p:cNvSpPr>
            <a:spLocks noGrp="1" noChangeArrowheads="1"/>
          </p:cNvSpPr>
          <p:nvPr>
            <p:ph type="sldNum" sz="quarter" idx="11"/>
          </p:nvPr>
        </p:nvSpPr>
        <p:spPr>
          <a:ln/>
        </p:spPr>
        <p:txBody>
          <a:bodyPr/>
          <a:lstStyle>
            <a:lvl1pPr>
              <a:defRPr/>
            </a:lvl1pPr>
          </a:lstStyle>
          <a:p>
            <a:pPr>
              <a:defRPr/>
            </a:pPr>
            <a:fld id="{A61C9C3F-0D1B-488F-B6E8-2C77F6CBB0FA}" type="slidenum">
              <a:rPr lang="en-US"/>
              <a:pPr>
                <a:defRPr/>
              </a:pPr>
              <a:t>‹#›</a:t>
            </a:fld>
            <a:endParaRPr lang="en-US"/>
          </a:p>
        </p:txBody>
      </p:sp>
    </p:spTree>
    <p:extLst>
      <p:ext uri="{BB962C8B-B14F-4D97-AF65-F5344CB8AC3E}">
        <p14:creationId xmlns:p14="http://schemas.microsoft.com/office/powerpoint/2010/main" val="6487489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4" name="Rectangle 5"/>
          <p:cNvSpPr>
            <a:spLocks noGrp="1" noChangeArrowheads="1"/>
          </p:cNvSpPr>
          <p:nvPr>
            <p:ph type="sldNum" sz="quarter" idx="11"/>
          </p:nvPr>
        </p:nvSpPr>
        <p:spPr>
          <a:ln/>
        </p:spPr>
        <p:txBody>
          <a:bodyPr/>
          <a:lstStyle>
            <a:lvl1pPr>
              <a:defRPr/>
            </a:lvl1pPr>
          </a:lstStyle>
          <a:p>
            <a:pPr>
              <a:defRPr/>
            </a:pPr>
            <a:fld id="{43A8AFB6-B58B-48CD-A674-B59DFE75F340}" type="slidenum">
              <a:rPr lang="en-US"/>
              <a:pPr>
                <a:defRPr/>
              </a:pPr>
              <a:t>‹#›</a:t>
            </a:fld>
            <a:endParaRPr lang="en-US"/>
          </a:p>
        </p:txBody>
      </p:sp>
    </p:spTree>
    <p:extLst>
      <p:ext uri="{BB962C8B-B14F-4D97-AF65-F5344CB8AC3E}">
        <p14:creationId xmlns:p14="http://schemas.microsoft.com/office/powerpoint/2010/main" val="13853552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3" name="Rectangle 5"/>
          <p:cNvSpPr>
            <a:spLocks noGrp="1" noChangeArrowheads="1"/>
          </p:cNvSpPr>
          <p:nvPr>
            <p:ph type="sldNum" sz="quarter" idx="11"/>
          </p:nvPr>
        </p:nvSpPr>
        <p:spPr>
          <a:ln/>
        </p:spPr>
        <p:txBody>
          <a:bodyPr/>
          <a:lstStyle>
            <a:lvl1pPr>
              <a:defRPr/>
            </a:lvl1pPr>
          </a:lstStyle>
          <a:p>
            <a:pPr>
              <a:defRPr/>
            </a:pPr>
            <a:fld id="{F7AEEDB4-686D-4754-BB53-3E5C73105793}" type="slidenum">
              <a:rPr lang="en-US"/>
              <a:pPr>
                <a:defRPr/>
              </a:pPr>
              <a:t>‹#›</a:t>
            </a:fld>
            <a:endParaRPr lang="en-US"/>
          </a:p>
        </p:txBody>
      </p:sp>
    </p:spTree>
    <p:extLst>
      <p:ext uri="{BB962C8B-B14F-4D97-AF65-F5344CB8AC3E}">
        <p14:creationId xmlns:p14="http://schemas.microsoft.com/office/powerpoint/2010/main" val="300367512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AECB514D-1909-4D7C-9424-693EB9298E31}" type="slidenum">
              <a:rPr lang="en-US"/>
              <a:pPr>
                <a:defRPr/>
              </a:pPr>
              <a:t>‹#›</a:t>
            </a:fld>
            <a:endParaRPr lang="en-US"/>
          </a:p>
        </p:txBody>
      </p:sp>
    </p:spTree>
    <p:extLst>
      <p:ext uri="{BB962C8B-B14F-4D97-AF65-F5344CB8AC3E}">
        <p14:creationId xmlns:p14="http://schemas.microsoft.com/office/powerpoint/2010/main" val="269859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hr-HR" smtClean="0"/>
              <a:t>Uredite stil naslova matrice</a:t>
            </a:r>
            <a:endParaRPr lang="hr-HR"/>
          </a:p>
        </p:txBody>
      </p:sp>
      <p:sp>
        <p:nvSpPr>
          <p:cNvPr id="3" name="Podnaslov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r-HR" smtClean="0"/>
              <a:t>Uredite stil podnaslova matrice</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1E68F09C-31A4-4320-A87D-6773F061701C}" type="slidenum">
              <a:rPr lang="en-US"/>
              <a:pPr>
                <a:defRPr/>
              </a:pPr>
              <a:t>‹#›</a:t>
            </a:fld>
            <a:endParaRPr lang="en-US"/>
          </a:p>
        </p:txBody>
      </p:sp>
    </p:spTree>
    <p:extLst>
      <p:ext uri="{BB962C8B-B14F-4D97-AF65-F5344CB8AC3E}">
        <p14:creationId xmlns:p14="http://schemas.microsoft.com/office/powerpoint/2010/main" val="349838858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5BD0076B-B153-449B-9F7C-492FA6DC553B}" type="slidenum">
              <a:rPr lang="en-US"/>
              <a:pPr>
                <a:defRPr/>
              </a:pPr>
              <a:t>‹#›</a:t>
            </a:fld>
            <a:endParaRPr lang="en-US"/>
          </a:p>
        </p:txBody>
      </p:sp>
    </p:spTree>
    <p:extLst>
      <p:ext uri="{BB962C8B-B14F-4D97-AF65-F5344CB8AC3E}">
        <p14:creationId xmlns:p14="http://schemas.microsoft.com/office/powerpoint/2010/main" val="424809950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4984BEAB-0BFE-4739-9F72-7542D531A4E2}" type="slidenum">
              <a:rPr lang="en-US"/>
              <a:pPr>
                <a:defRPr/>
              </a:pPr>
              <a:t>‹#›</a:t>
            </a:fld>
            <a:endParaRPr lang="en-US"/>
          </a:p>
        </p:txBody>
      </p:sp>
    </p:spTree>
    <p:extLst>
      <p:ext uri="{BB962C8B-B14F-4D97-AF65-F5344CB8AC3E}">
        <p14:creationId xmlns:p14="http://schemas.microsoft.com/office/powerpoint/2010/main" val="375312408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6378575"/>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6378575"/>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9E0AA872-E838-429E-A3DB-1A5D38E2F483}" type="slidenum">
              <a:rPr lang="en-US"/>
              <a:pPr>
                <a:defRPr/>
              </a:pPr>
              <a:t>‹#›</a:t>
            </a:fld>
            <a:endParaRPr lang="en-US"/>
          </a:p>
        </p:txBody>
      </p:sp>
    </p:spTree>
    <p:extLst>
      <p:ext uri="{BB962C8B-B14F-4D97-AF65-F5344CB8AC3E}">
        <p14:creationId xmlns:p14="http://schemas.microsoft.com/office/powerpoint/2010/main" val="152740391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hr-HR" smtClean="0"/>
              <a:t>Uredite stil naslova matrice</a:t>
            </a:r>
            <a:endParaRPr lang="hr-HR"/>
          </a:p>
        </p:txBody>
      </p:sp>
      <p:sp>
        <p:nvSpPr>
          <p:cNvPr id="3" name="Podnaslov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r-HR" smtClean="0"/>
              <a:t>Uredite stil podnaslova matrice</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CDB81065-AA65-44C7-B066-F4150F26FF48}" type="slidenum">
              <a:rPr lang="en-US"/>
              <a:pPr>
                <a:defRPr/>
              </a:pPr>
              <a:t>‹#›</a:t>
            </a:fld>
            <a:endParaRPr lang="en-US"/>
          </a:p>
        </p:txBody>
      </p:sp>
    </p:spTree>
    <p:extLst>
      <p:ext uri="{BB962C8B-B14F-4D97-AF65-F5344CB8AC3E}">
        <p14:creationId xmlns:p14="http://schemas.microsoft.com/office/powerpoint/2010/main" val="428074618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F5926DF1-38FC-4546-8CEB-481A563FA59A}" type="slidenum">
              <a:rPr lang="en-US"/>
              <a:pPr>
                <a:defRPr/>
              </a:pPr>
              <a:t>‹#›</a:t>
            </a:fld>
            <a:endParaRPr lang="en-US"/>
          </a:p>
        </p:txBody>
      </p:sp>
    </p:spTree>
    <p:extLst>
      <p:ext uri="{BB962C8B-B14F-4D97-AF65-F5344CB8AC3E}">
        <p14:creationId xmlns:p14="http://schemas.microsoft.com/office/powerpoint/2010/main" val="248431577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sldNum" sz="quarter" idx="10"/>
          </p:nvPr>
        </p:nvSpPr>
        <p:spPr>
          <a:ln/>
        </p:spPr>
        <p:txBody>
          <a:bodyPr/>
          <a:lstStyle>
            <a:lvl1pPr>
              <a:defRPr/>
            </a:lvl1pPr>
          </a:lstStyle>
          <a:p>
            <a:pPr>
              <a:defRPr/>
            </a:pPr>
            <a:fld id="{FD72433A-94B8-4692-B0A3-B079A77AA4C0}" type="slidenum">
              <a:rPr lang="en-US"/>
              <a:pPr>
                <a:defRPr/>
              </a:pPr>
              <a:t>‹#›</a:t>
            </a:fld>
            <a:endParaRPr lang="en-US"/>
          </a:p>
        </p:txBody>
      </p:sp>
    </p:spTree>
    <p:extLst>
      <p:ext uri="{BB962C8B-B14F-4D97-AF65-F5344CB8AC3E}">
        <p14:creationId xmlns:p14="http://schemas.microsoft.com/office/powerpoint/2010/main" val="23823461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sldNum" sz="quarter" idx="10"/>
          </p:nvPr>
        </p:nvSpPr>
        <p:spPr>
          <a:ln/>
        </p:spPr>
        <p:txBody>
          <a:bodyPr/>
          <a:lstStyle>
            <a:lvl1pPr>
              <a:defRPr/>
            </a:lvl1pPr>
          </a:lstStyle>
          <a:p>
            <a:pPr>
              <a:defRPr/>
            </a:pPr>
            <a:fld id="{91347401-F04B-4C12-ABC7-2DB9262EEBF3}" type="slidenum">
              <a:rPr lang="en-US"/>
              <a:pPr>
                <a:defRPr/>
              </a:pPr>
              <a:t>‹#›</a:t>
            </a:fld>
            <a:endParaRPr lang="en-US"/>
          </a:p>
        </p:txBody>
      </p:sp>
    </p:spTree>
    <p:extLst>
      <p:ext uri="{BB962C8B-B14F-4D97-AF65-F5344CB8AC3E}">
        <p14:creationId xmlns:p14="http://schemas.microsoft.com/office/powerpoint/2010/main" val="33390461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sldNum" sz="quarter" idx="10"/>
          </p:nvPr>
        </p:nvSpPr>
        <p:spPr>
          <a:ln/>
        </p:spPr>
        <p:txBody>
          <a:bodyPr/>
          <a:lstStyle>
            <a:lvl1pPr>
              <a:defRPr/>
            </a:lvl1pPr>
          </a:lstStyle>
          <a:p>
            <a:pPr>
              <a:defRPr/>
            </a:pPr>
            <a:fld id="{28A4E309-1B67-40F5-BF46-E266D653C536}" type="slidenum">
              <a:rPr lang="en-US"/>
              <a:pPr>
                <a:defRPr/>
              </a:pPr>
              <a:t>‹#›</a:t>
            </a:fld>
            <a:endParaRPr lang="en-US"/>
          </a:p>
        </p:txBody>
      </p:sp>
    </p:spTree>
    <p:extLst>
      <p:ext uri="{BB962C8B-B14F-4D97-AF65-F5344CB8AC3E}">
        <p14:creationId xmlns:p14="http://schemas.microsoft.com/office/powerpoint/2010/main" val="406529786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sldNum" sz="quarter" idx="10"/>
          </p:nvPr>
        </p:nvSpPr>
        <p:spPr>
          <a:ln/>
        </p:spPr>
        <p:txBody>
          <a:bodyPr/>
          <a:lstStyle>
            <a:lvl1pPr>
              <a:defRPr/>
            </a:lvl1pPr>
          </a:lstStyle>
          <a:p>
            <a:pPr>
              <a:defRPr/>
            </a:pPr>
            <a:fld id="{39BE931E-6F1D-4F94-B457-8E58CA70E8F2}" type="slidenum">
              <a:rPr lang="en-US"/>
              <a:pPr>
                <a:defRPr/>
              </a:pPr>
              <a:t>‹#›</a:t>
            </a:fld>
            <a:endParaRPr lang="en-US"/>
          </a:p>
        </p:txBody>
      </p:sp>
    </p:spTree>
    <p:extLst>
      <p:ext uri="{BB962C8B-B14F-4D97-AF65-F5344CB8AC3E}">
        <p14:creationId xmlns:p14="http://schemas.microsoft.com/office/powerpoint/2010/main" val="16268995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2121F3F-8A76-420D-828E-4E3E8360BC05}" type="slidenum">
              <a:rPr lang="en-US"/>
              <a:pPr>
                <a:defRPr/>
              </a:pPr>
              <a:t>‹#›</a:t>
            </a:fld>
            <a:endParaRPr lang="en-US"/>
          </a:p>
        </p:txBody>
      </p:sp>
    </p:spTree>
    <p:extLst>
      <p:ext uri="{BB962C8B-B14F-4D97-AF65-F5344CB8AC3E}">
        <p14:creationId xmlns:p14="http://schemas.microsoft.com/office/powerpoint/2010/main" val="192690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7759F294-E8A5-4281-9DE9-179F9FA68F67}" type="slidenum">
              <a:rPr lang="en-US"/>
              <a:pPr>
                <a:defRPr/>
              </a:pPr>
              <a:t>‹#›</a:t>
            </a:fld>
            <a:endParaRPr lang="en-US"/>
          </a:p>
        </p:txBody>
      </p:sp>
    </p:spTree>
    <p:extLst>
      <p:ext uri="{BB962C8B-B14F-4D97-AF65-F5344CB8AC3E}">
        <p14:creationId xmlns:p14="http://schemas.microsoft.com/office/powerpoint/2010/main" val="24155272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3927B323-3356-46FB-809D-CD9929C3652B}" type="slidenum">
              <a:rPr lang="en-US"/>
              <a:pPr>
                <a:defRPr/>
              </a:pPr>
              <a:t>‹#›</a:t>
            </a:fld>
            <a:endParaRPr lang="en-US"/>
          </a:p>
        </p:txBody>
      </p:sp>
    </p:spTree>
    <p:extLst>
      <p:ext uri="{BB962C8B-B14F-4D97-AF65-F5344CB8AC3E}">
        <p14:creationId xmlns:p14="http://schemas.microsoft.com/office/powerpoint/2010/main" val="26946127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B440DE95-CAB5-483B-A486-F5CD6A1E65AA}" type="slidenum">
              <a:rPr lang="en-US"/>
              <a:pPr>
                <a:defRPr/>
              </a:pPr>
              <a:t>‹#›</a:t>
            </a:fld>
            <a:endParaRPr lang="en-US"/>
          </a:p>
        </p:txBody>
      </p:sp>
    </p:spTree>
    <p:extLst>
      <p:ext uri="{BB962C8B-B14F-4D97-AF65-F5344CB8AC3E}">
        <p14:creationId xmlns:p14="http://schemas.microsoft.com/office/powerpoint/2010/main" val="851422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4CF5C296-5FC4-4ECD-8199-FAA399212C40}" type="slidenum">
              <a:rPr lang="en-US"/>
              <a:pPr>
                <a:defRPr/>
              </a:pPr>
              <a:t>‹#›</a:t>
            </a:fld>
            <a:endParaRPr lang="en-US"/>
          </a:p>
        </p:txBody>
      </p:sp>
    </p:spTree>
    <p:extLst>
      <p:ext uri="{BB962C8B-B14F-4D97-AF65-F5344CB8AC3E}">
        <p14:creationId xmlns:p14="http://schemas.microsoft.com/office/powerpoint/2010/main" val="39328516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5029200"/>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502920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662FBD64-8F90-4944-9066-104CB273CEF7}" type="slidenum">
              <a:rPr lang="en-US"/>
              <a:pPr>
                <a:defRPr/>
              </a:pPr>
              <a:t>‹#›</a:t>
            </a:fld>
            <a:endParaRPr lang="en-US"/>
          </a:p>
        </p:txBody>
      </p:sp>
    </p:spTree>
    <p:extLst>
      <p:ext uri="{BB962C8B-B14F-4D97-AF65-F5344CB8AC3E}">
        <p14:creationId xmlns:p14="http://schemas.microsoft.com/office/powerpoint/2010/main" val="215115519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rgbClr val="A1C46B"/>
        </a:soli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950913"/>
            <a:ext cx="4760913" cy="5003800"/>
          </a:xfrm>
          <a:custGeom>
            <a:avLst/>
            <a:gdLst>
              <a:gd name="T0" fmla="*/ 2147483647 w 1492"/>
              <a:gd name="T1" fmla="*/ 0 h 1600"/>
              <a:gd name="T2" fmla="*/ 0 w 1492"/>
              <a:gd name="T3" fmla="*/ 2147483647 h 1600"/>
              <a:gd name="T4" fmla="*/ 0 w 1492"/>
              <a:gd name="T5" fmla="*/ 2147483647 h 1600"/>
              <a:gd name="T6" fmla="*/ 2147483647 w 1492"/>
              <a:gd name="T7" fmla="*/ 2147483647 h 1600"/>
              <a:gd name="T8" fmla="*/ 2147483647 w 1492"/>
              <a:gd name="T9" fmla="*/ 2147483647 h 1600"/>
              <a:gd name="T10" fmla="*/ 2147483647 w 1492"/>
              <a:gd name="T11" fmla="*/ 0 h 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 name="Freeform 4"/>
          <p:cNvSpPr>
            <a:spLocks/>
          </p:cNvSpPr>
          <p:nvPr/>
        </p:nvSpPr>
        <p:spPr bwMode="auto">
          <a:xfrm>
            <a:off x="7435850" y="1541463"/>
            <a:ext cx="1711325" cy="2360612"/>
          </a:xfrm>
          <a:custGeom>
            <a:avLst/>
            <a:gdLst>
              <a:gd name="T0" fmla="*/ 2147483647 w 520"/>
              <a:gd name="T1" fmla="*/ 2147483647 h 740"/>
              <a:gd name="T2" fmla="*/ 2147483647 w 520"/>
              <a:gd name="T3" fmla="*/ 0 h 740"/>
              <a:gd name="T4" fmla="*/ 0 w 520"/>
              <a:gd name="T5" fmla="*/ 2147483647 h 740"/>
              <a:gd name="T6" fmla="*/ 2147483647 w 520"/>
              <a:gd name="T7" fmla="*/ 2147483647 h 740"/>
              <a:gd name="T8" fmla="*/ 2147483647 w 520"/>
              <a:gd name="T9" fmla="*/ 2147483647 h 740"/>
              <a:gd name="T10" fmla="*/ 2147483647 w 520"/>
              <a:gd name="T11" fmla="*/ 2147483647 h 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6" name="Line 5"/>
          <p:cNvSpPr>
            <a:spLocks noChangeShapeType="1"/>
          </p:cNvSpPr>
          <p:nvPr/>
        </p:nvSpPr>
        <p:spPr bwMode="auto">
          <a:xfrm flipH="1">
            <a:off x="4718050" y="2803525"/>
            <a:ext cx="2717800" cy="249238"/>
          </a:xfrm>
          <a:prstGeom prst="line">
            <a:avLst/>
          </a:prstGeom>
          <a:noFill/>
          <a:ln w="12700">
            <a:solidFill>
              <a:srgbClr val="FFFFFF">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7" name="Freeform 6"/>
          <p:cNvSpPr>
            <a:spLocks/>
          </p:cNvSpPr>
          <p:nvPr/>
        </p:nvSpPr>
        <p:spPr bwMode="auto">
          <a:xfrm>
            <a:off x="584200" y="5846763"/>
            <a:ext cx="917575" cy="746125"/>
          </a:xfrm>
          <a:custGeom>
            <a:avLst/>
            <a:gdLst>
              <a:gd name="T0" fmla="*/ 0 w 578"/>
              <a:gd name="T1" fmla="*/ 2147483647 h 470"/>
              <a:gd name="T2" fmla="*/ 2147483647 w 578"/>
              <a:gd name="T3" fmla="*/ 2147483647 h 470"/>
              <a:gd name="T4" fmla="*/ 2147483647 w 578"/>
              <a:gd name="T5" fmla="*/ 0 h 470"/>
              <a:gd name="T6" fmla="*/ 0 60000 65536"/>
              <a:gd name="T7" fmla="*/ 0 60000 65536"/>
              <a:gd name="T8" fmla="*/ 0 60000 65536"/>
            </a:gdLst>
            <a:ahLst/>
            <a:cxnLst>
              <a:cxn ang="T6">
                <a:pos x="T0" y="T1"/>
              </a:cxn>
              <a:cxn ang="T7">
                <a:pos x="T2" y="T3"/>
              </a:cxn>
              <a:cxn ang="T8">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8" name="Freeform 7"/>
          <p:cNvSpPr>
            <a:spLocks/>
          </p:cNvSpPr>
          <p:nvPr/>
        </p:nvSpPr>
        <p:spPr bwMode="auto">
          <a:xfrm>
            <a:off x="-3175" y="6272213"/>
            <a:ext cx="641350" cy="592137"/>
          </a:xfrm>
          <a:custGeom>
            <a:avLst/>
            <a:gdLst>
              <a:gd name="T0" fmla="*/ 2147483647 w 191"/>
              <a:gd name="T1" fmla="*/ 2147483647 h 183"/>
              <a:gd name="T2" fmla="*/ 2147483647 w 191"/>
              <a:gd name="T3" fmla="*/ 2147483647 h 183"/>
              <a:gd name="T4" fmla="*/ 2147483647 w 191"/>
              <a:gd name="T5" fmla="*/ 0 h 183"/>
              <a:gd name="T6" fmla="*/ 0 w 191"/>
              <a:gd name="T7" fmla="*/ 2147483647 h 183"/>
              <a:gd name="T8" fmla="*/ 0 w 191"/>
              <a:gd name="T9" fmla="*/ 2147483647 h 183"/>
              <a:gd name="T10" fmla="*/ 2147483647 w 191"/>
              <a:gd name="T11" fmla="*/ 2147483647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nvGrpSpPr>
          <p:cNvPr id="9" name="Group 10"/>
          <p:cNvGrpSpPr>
            <a:grpSpLocks noChangeAspect="1"/>
          </p:cNvGrpSpPr>
          <p:nvPr/>
        </p:nvGrpSpPr>
        <p:grpSpPr bwMode="auto">
          <a:xfrm>
            <a:off x="150813" y="150813"/>
            <a:ext cx="522287" cy="468312"/>
            <a:chOff x="1352" y="681"/>
            <a:chExt cx="3519" cy="3153"/>
          </a:xfrm>
        </p:grpSpPr>
        <p:sp>
          <p:nvSpPr>
            <p:cNvPr id="10" name="Freeform 11"/>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 name="Freeform 12"/>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 name="Freeform 13"/>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 name="Freeform 14"/>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 name="Freeform 15"/>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 name="Freeform 16"/>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 name="Freeform 17"/>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7" name="Freeform 18"/>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8" name="Freeform 19"/>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9" name="Freeform 20"/>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 name="Freeform 21"/>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1" name="Freeform 22"/>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2" name="Freeform 23"/>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3" name="Freeform 24"/>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4" name="Freeform 25"/>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pic>
        <p:nvPicPr>
          <p:cNvPr id="25" name="Picture 33" descr="Public Affairs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34150" y="6559550"/>
            <a:ext cx="190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0" name="Rectangle 8"/>
          <p:cNvSpPr>
            <a:spLocks noGrp="1" noChangeArrowheads="1"/>
          </p:cNvSpPr>
          <p:nvPr>
            <p:ph type="ctrTitle"/>
          </p:nvPr>
        </p:nvSpPr>
        <p:spPr>
          <a:xfrm>
            <a:off x="142875" y="2682875"/>
            <a:ext cx="4430713" cy="1481138"/>
          </a:xfrm>
        </p:spPr>
        <p:txBody>
          <a:bodyPr>
            <a:spAutoFit/>
          </a:bodyPr>
          <a:lstStyle>
            <a:lvl1pPr algn="ctr">
              <a:defRPr sz="3600"/>
            </a:lvl1pPr>
          </a:lstStyle>
          <a:p>
            <a:pPr lvl="0"/>
            <a:r>
              <a:rPr lang="en-US" noProof="0" smtClean="0"/>
              <a:t>Titelmasterformat durch Klicken bearbeiten</a:t>
            </a:r>
          </a:p>
        </p:txBody>
      </p:sp>
      <p:sp>
        <p:nvSpPr>
          <p:cNvPr id="238601" name="Rectangle 9"/>
          <p:cNvSpPr>
            <a:spLocks noGrp="1" noChangeArrowheads="1"/>
          </p:cNvSpPr>
          <p:nvPr>
            <p:ph type="subTitle" idx="1"/>
          </p:nvPr>
        </p:nvSpPr>
        <p:spPr>
          <a:xfrm>
            <a:off x="4578350" y="4683125"/>
            <a:ext cx="4391025" cy="1152525"/>
          </a:xfrm>
        </p:spPr>
        <p:txBody>
          <a:bodyPr>
            <a:spAutoFit/>
          </a:bodyPr>
          <a:lstStyle>
            <a:lvl1pPr marL="0" indent="0">
              <a:buFont typeface="Wingdings" pitchFamily="2" charset="2"/>
              <a:buNone/>
              <a:defRPr sz="2800"/>
            </a:lvl1pPr>
          </a:lstStyle>
          <a:p>
            <a:pPr lvl="0"/>
            <a:r>
              <a:rPr lang="en-US" noProof="0" smtClean="0"/>
              <a:t>Formatvorlage des Untertitelmasters durch Klicken bearbeiten</a:t>
            </a:r>
          </a:p>
        </p:txBody>
      </p:sp>
      <p:sp>
        <p:nvSpPr>
          <p:cNvPr id="26" name="Rectangle 2"/>
          <p:cNvSpPr>
            <a:spLocks noGrp="1" noChangeArrowheads="1"/>
          </p:cNvSpPr>
          <p:nvPr>
            <p:ph type="sldNum" sz="quarter" idx="10"/>
          </p:nvPr>
        </p:nvSpPr>
        <p:spPr>
          <a:xfrm>
            <a:off x="8686800" y="6565900"/>
            <a:ext cx="300038" cy="182563"/>
          </a:xfrm>
        </p:spPr>
        <p:txBody>
          <a:bodyPr/>
          <a:lstStyle>
            <a:lvl1pPr>
              <a:defRPr/>
            </a:lvl1pPr>
          </a:lstStyle>
          <a:p>
            <a:pPr>
              <a:defRPr/>
            </a:pPr>
            <a:fld id="{5BB0847E-836E-4CD5-BBD7-17DFAE6A62D4}" type="slidenum">
              <a:rPr lang="en-US"/>
              <a:pPr>
                <a:defRPr/>
              </a:pPr>
              <a:t>‹#›</a:t>
            </a:fld>
            <a:endParaRPr lang="en-US"/>
          </a:p>
        </p:txBody>
      </p:sp>
    </p:spTree>
    <p:extLst>
      <p:ext uri="{BB962C8B-B14F-4D97-AF65-F5344CB8AC3E}">
        <p14:creationId xmlns:p14="http://schemas.microsoft.com/office/powerpoint/2010/main" val="958736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FF45D2BD-A3E9-43A6-BF08-A6E83BCDFFF9}" type="slidenum">
              <a:rPr lang="en-US"/>
              <a:pPr>
                <a:defRPr/>
              </a:pPr>
              <a:t>‹#›</a:t>
            </a:fld>
            <a:endParaRPr lang="en-US"/>
          </a:p>
        </p:txBody>
      </p:sp>
    </p:spTree>
    <p:extLst>
      <p:ext uri="{BB962C8B-B14F-4D97-AF65-F5344CB8AC3E}">
        <p14:creationId xmlns:p14="http://schemas.microsoft.com/office/powerpoint/2010/main" val="262455741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E88DD860-B05B-43E3-A678-CAAB22822A65}" type="slidenum">
              <a:rPr lang="en-US"/>
              <a:pPr>
                <a:defRPr/>
              </a:pPr>
              <a:t>‹#›</a:t>
            </a:fld>
            <a:endParaRPr lang="en-US"/>
          </a:p>
        </p:txBody>
      </p:sp>
    </p:spTree>
    <p:extLst>
      <p:ext uri="{BB962C8B-B14F-4D97-AF65-F5344CB8AC3E}">
        <p14:creationId xmlns:p14="http://schemas.microsoft.com/office/powerpoint/2010/main" val="119112274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3AB97CD9-FF96-4D7A-AB61-FF9EECA8194C}" type="slidenum">
              <a:rPr lang="en-US"/>
              <a:pPr>
                <a:defRPr/>
              </a:pPr>
              <a:t>‹#›</a:t>
            </a:fld>
            <a:endParaRPr lang="en-US"/>
          </a:p>
        </p:txBody>
      </p:sp>
    </p:spTree>
    <p:extLst>
      <p:ext uri="{BB962C8B-B14F-4D97-AF65-F5344CB8AC3E}">
        <p14:creationId xmlns:p14="http://schemas.microsoft.com/office/powerpoint/2010/main" val="416235901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8" name="Rectangle 5"/>
          <p:cNvSpPr>
            <a:spLocks noGrp="1" noChangeArrowheads="1"/>
          </p:cNvSpPr>
          <p:nvPr>
            <p:ph type="sldNum" sz="quarter" idx="11"/>
          </p:nvPr>
        </p:nvSpPr>
        <p:spPr>
          <a:ln/>
        </p:spPr>
        <p:txBody>
          <a:bodyPr/>
          <a:lstStyle>
            <a:lvl1pPr>
              <a:defRPr/>
            </a:lvl1pPr>
          </a:lstStyle>
          <a:p>
            <a:pPr>
              <a:defRPr/>
            </a:pPr>
            <a:fld id="{48F2B6BB-3276-41F3-AA7F-B72D69C46B12}" type="slidenum">
              <a:rPr lang="en-US"/>
              <a:pPr>
                <a:defRPr/>
              </a:pPr>
              <a:t>‹#›</a:t>
            </a:fld>
            <a:endParaRPr lang="en-US"/>
          </a:p>
        </p:txBody>
      </p:sp>
    </p:spTree>
    <p:extLst>
      <p:ext uri="{BB962C8B-B14F-4D97-AF65-F5344CB8AC3E}">
        <p14:creationId xmlns:p14="http://schemas.microsoft.com/office/powerpoint/2010/main" val="313574082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4" name="Rectangle 5"/>
          <p:cNvSpPr>
            <a:spLocks noGrp="1" noChangeArrowheads="1"/>
          </p:cNvSpPr>
          <p:nvPr>
            <p:ph type="sldNum" sz="quarter" idx="11"/>
          </p:nvPr>
        </p:nvSpPr>
        <p:spPr>
          <a:ln/>
        </p:spPr>
        <p:txBody>
          <a:bodyPr/>
          <a:lstStyle>
            <a:lvl1pPr>
              <a:defRPr/>
            </a:lvl1pPr>
          </a:lstStyle>
          <a:p>
            <a:pPr>
              <a:defRPr/>
            </a:pPr>
            <a:fld id="{59E9E411-3920-47AA-9108-041C0C9D0866}" type="slidenum">
              <a:rPr lang="en-US"/>
              <a:pPr>
                <a:defRPr/>
              </a:pPr>
              <a:t>‹#›</a:t>
            </a:fld>
            <a:endParaRPr lang="en-US"/>
          </a:p>
        </p:txBody>
      </p:sp>
    </p:spTree>
    <p:extLst>
      <p:ext uri="{BB962C8B-B14F-4D97-AF65-F5344CB8AC3E}">
        <p14:creationId xmlns:p14="http://schemas.microsoft.com/office/powerpoint/2010/main" val="1909362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sldNum" sz="quarter" idx="10"/>
          </p:nvPr>
        </p:nvSpPr>
        <p:spPr>
          <a:ln/>
        </p:spPr>
        <p:txBody>
          <a:bodyPr/>
          <a:lstStyle>
            <a:lvl1pPr>
              <a:defRPr/>
            </a:lvl1pPr>
          </a:lstStyle>
          <a:p>
            <a:pPr>
              <a:defRPr/>
            </a:pPr>
            <a:fld id="{8719B5E6-5626-4FD9-B452-EBE4A7C63F60}" type="slidenum">
              <a:rPr lang="en-US"/>
              <a:pPr>
                <a:defRPr/>
              </a:pPr>
              <a:t>‹#›</a:t>
            </a:fld>
            <a:endParaRPr lang="en-US"/>
          </a:p>
        </p:txBody>
      </p:sp>
    </p:spTree>
    <p:extLst>
      <p:ext uri="{BB962C8B-B14F-4D97-AF65-F5344CB8AC3E}">
        <p14:creationId xmlns:p14="http://schemas.microsoft.com/office/powerpoint/2010/main" val="402490512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3" name="Rectangle 5"/>
          <p:cNvSpPr>
            <a:spLocks noGrp="1" noChangeArrowheads="1"/>
          </p:cNvSpPr>
          <p:nvPr>
            <p:ph type="sldNum" sz="quarter" idx="11"/>
          </p:nvPr>
        </p:nvSpPr>
        <p:spPr>
          <a:ln/>
        </p:spPr>
        <p:txBody>
          <a:bodyPr/>
          <a:lstStyle>
            <a:lvl1pPr>
              <a:defRPr/>
            </a:lvl1pPr>
          </a:lstStyle>
          <a:p>
            <a:pPr>
              <a:defRPr/>
            </a:pPr>
            <a:fld id="{EEFDE2CA-B337-4982-8E84-FAB9674804F3}" type="slidenum">
              <a:rPr lang="en-US"/>
              <a:pPr>
                <a:defRPr/>
              </a:pPr>
              <a:t>‹#›</a:t>
            </a:fld>
            <a:endParaRPr lang="en-US"/>
          </a:p>
        </p:txBody>
      </p:sp>
    </p:spTree>
    <p:extLst>
      <p:ext uri="{BB962C8B-B14F-4D97-AF65-F5344CB8AC3E}">
        <p14:creationId xmlns:p14="http://schemas.microsoft.com/office/powerpoint/2010/main" val="276778722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C29F9E55-DFDC-4C18-A26D-FC6E2B78F48A}" type="slidenum">
              <a:rPr lang="en-US"/>
              <a:pPr>
                <a:defRPr/>
              </a:pPr>
              <a:t>‹#›</a:t>
            </a:fld>
            <a:endParaRPr lang="en-US"/>
          </a:p>
        </p:txBody>
      </p:sp>
    </p:spTree>
    <p:extLst>
      <p:ext uri="{BB962C8B-B14F-4D97-AF65-F5344CB8AC3E}">
        <p14:creationId xmlns:p14="http://schemas.microsoft.com/office/powerpoint/2010/main" val="375010907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00117F8C-F349-437E-958B-FFF5DA53A976}" type="slidenum">
              <a:rPr lang="en-US"/>
              <a:pPr>
                <a:defRPr/>
              </a:pPr>
              <a:t>‹#›</a:t>
            </a:fld>
            <a:endParaRPr lang="en-US"/>
          </a:p>
        </p:txBody>
      </p:sp>
    </p:spTree>
    <p:extLst>
      <p:ext uri="{BB962C8B-B14F-4D97-AF65-F5344CB8AC3E}">
        <p14:creationId xmlns:p14="http://schemas.microsoft.com/office/powerpoint/2010/main" val="366589071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09901EC8-5AF4-40C9-B2CE-C5FA95DD6B55}" type="slidenum">
              <a:rPr lang="en-US"/>
              <a:pPr>
                <a:defRPr/>
              </a:pPr>
              <a:t>‹#›</a:t>
            </a:fld>
            <a:endParaRPr lang="en-US"/>
          </a:p>
        </p:txBody>
      </p:sp>
    </p:spTree>
    <p:extLst>
      <p:ext uri="{BB962C8B-B14F-4D97-AF65-F5344CB8AC3E}">
        <p14:creationId xmlns:p14="http://schemas.microsoft.com/office/powerpoint/2010/main" val="373769767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6378575"/>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6378575"/>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2947CC11-57E2-491C-B9A7-502B11B4A8B2}" type="slidenum">
              <a:rPr lang="en-US"/>
              <a:pPr>
                <a:defRPr/>
              </a:pPr>
              <a:t>‹#›</a:t>
            </a:fld>
            <a:endParaRPr lang="en-US"/>
          </a:p>
        </p:txBody>
      </p:sp>
    </p:spTree>
    <p:extLst>
      <p:ext uri="{BB962C8B-B14F-4D97-AF65-F5344CB8AC3E}">
        <p14:creationId xmlns:p14="http://schemas.microsoft.com/office/powerpoint/2010/main" val="26056464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hr-HR" smtClean="0"/>
              <a:t>Uredite stil naslova matrice</a:t>
            </a:r>
            <a:endParaRPr lang="hr-HR"/>
          </a:p>
        </p:txBody>
      </p:sp>
      <p:sp>
        <p:nvSpPr>
          <p:cNvPr id="3" name="Podnaslov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r-HR" smtClean="0"/>
              <a:t>Uredite stil podnaslova matrice</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9DFC6784-4496-4D16-9282-35EEA4B43738}" type="slidenum">
              <a:rPr lang="en-US"/>
              <a:pPr>
                <a:defRPr/>
              </a:pPr>
              <a:t>‹#›</a:t>
            </a:fld>
            <a:endParaRPr lang="en-US"/>
          </a:p>
        </p:txBody>
      </p:sp>
    </p:spTree>
    <p:extLst>
      <p:ext uri="{BB962C8B-B14F-4D97-AF65-F5344CB8AC3E}">
        <p14:creationId xmlns:p14="http://schemas.microsoft.com/office/powerpoint/2010/main" val="17551253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0F1E89B8-6A52-4DE7-9E37-75E525E18A2C}" type="slidenum">
              <a:rPr lang="en-US"/>
              <a:pPr>
                <a:defRPr/>
              </a:pPr>
              <a:t>‹#›</a:t>
            </a:fld>
            <a:endParaRPr lang="en-US"/>
          </a:p>
        </p:txBody>
      </p:sp>
    </p:spTree>
    <p:extLst>
      <p:ext uri="{BB962C8B-B14F-4D97-AF65-F5344CB8AC3E}">
        <p14:creationId xmlns:p14="http://schemas.microsoft.com/office/powerpoint/2010/main" val="183671248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sldNum" sz="quarter" idx="10"/>
          </p:nvPr>
        </p:nvSpPr>
        <p:spPr>
          <a:ln/>
        </p:spPr>
        <p:txBody>
          <a:bodyPr/>
          <a:lstStyle>
            <a:lvl1pPr>
              <a:defRPr/>
            </a:lvl1pPr>
          </a:lstStyle>
          <a:p>
            <a:pPr>
              <a:defRPr/>
            </a:pPr>
            <a:fld id="{5BFF68B6-8D34-419C-8609-0AAFB5A9A763}" type="slidenum">
              <a:rPr lang="en-US"/>
              <a:pPr>
                <a:defRPr/>
              </a:pPr>
              <a:t>‹#›</a:t>
            </a:fld>
            <a:endParaRPr lang="en-US"/>
          </a:p>
        </p:txBody>
      </p:sp>
    </p:spTree>
    <p:extLst>
      <p:ext uri="{BB962C8B-B14F-4D97-AF65-F5344CB8AC3E}">
        <p14:creationId xmlns:p14="http://schemas.microsoft.com/office/powerpoint/2010/main" val="322045288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sldNum" sz="quarter" idx="10"/>
          </p:nvPr>
        </p:nvSpPr>
        <p:spPr>
          <a:ln/>
        </p:spPr>
        <p:txBody>
          <a:bodyPr/>
          <a:lstStyle>
            <a:lvl1pPr>
              <a:defRPr/>
            </a:lvl1pPr>
          </a:lstStyle>
          <a:p>
            <a:pPr>
              <a:defRPr/>
            </a:pPr>
            <a:fld id="{BA3F0B13-DC51-48E5-8C32-602165DBFD38}" type="slidenum">
              <a:rPr lang="en-US"/>
              <a:pPr>
                <a:defRPr/>
              </a:pPr>
              <a:t>‹#›</a:t>
            </a:fld>
            <a:endParaRPr lang="en-US"/>
          </a:p>
        </p:txBody>
      </p:sp>
    </p:spTree>
    <p:extLst>
      <p:ext uri="{BB962C8B-B14F-4D97-AF65-F5344CB8AC3E}">
        <p14:creationId xmlns:p14="http://schemas.microsoft.com/office/powerpoint/2010/main" val="84293055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sldNum" sz="quarter" idx="10"/>
          </p:nvPr>
        </p:nvSpPr>
        <p:spPr>
          <a:ln/>
        </p:spPr>
        <p:txBody>
          <a:bodyPr/>
          <a:lstStyle>
            <a:lvl1pPr>
              <a:defRPr/>
            </a:lvl1pPr>
          </a:lstStyle>
          <a:p>
            <a:pPr>
              <a:defRPr/>
            </a:pPr>
            <a:fld id="{96088CF4-93E1-4270-AB10-A6C29436952D}" type="slidenum">
              <a:rPr lang="en-US"/>
              <a:pPr>
                <a:defRPr/>
              </a:pPr>
              <a:t>‹#›</a:t>
            </a:fld>
            <a:endParaRPr lang="en-US"/>
          </a:p>
        </p:txBody>
      </p:sp>
    </p:spTree>
    <p:extLst>
      <p:ext uri="{BB962C8B-B14F-4D97-AF65-F5344CB8AC3E}">
        <p14:creationId xmlns:p14="http://schemas.microsoft.com/office/powerpoint/2010/main" val="1528597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sldNum" sz="quarter" idx="10"/>
          </p:nvPr>
        </p:nvSpPr>
        <p:spPr>
          <a:ln/>
        </p:spPr>
        <p:txBody>
          <a:bodyPr/>
          <a:lstStyle>
            <a:lvl1pPr>
              <a:defRPr/>
            </a:lvl1pPr>
          </a:lstStyle>
          <a:p>
            <a:pPr>
              <a:defRPr/>
            </a:pPr>
            <a:fld id="{B23E77A6-640C-4C1D-BD82-6CAA372E2ADC}" type="slidenum">
              <a:rPr lang="en-US"/>
              <a:pPr>
                <a:defRPr/>
              </a:pPr>
              <a:t>‹#›</a:t>
            </a:fld>
            <a:endParaRPr lang="en-US"/>
          </a:p>
        </p:txBody>
      </p:sp>
    </p:spTree>
    <p:extLst>
      <p:ext uri="{BB962C8B-B14F-4D97-AF65-F5344CB8AC3E}">
        <p14:creationId xmlns:p14="http://schemas.microsoft.com/office/powerpoint/2010/main" val="375632266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sldNum" sz="quarter" idx="10"/>
          </p:nvPr>
        </p:nvSpPr>
        <p:spPr>
          <a:ln/>
        </p:spPr>
        <p:txBody>
          <a:bodyPr/>
          <a:lstStyle>
            <a:lvl1pPr>
              <a:defRPr/>
            </a:lvl1pPr>
          </a:lstStyle>
          <a:p>
            <a:pPr>
              <a:defRPr/>
            </a:pPr>
            <a:fld id="{5FBF23CC-63D5-48A6-BF6B-4BE6A2C40BC5}" type="slidenum">
              <a:rPr lang="en-US"/>
              <a:pPr>
                <a:defRPr/>
              </a:pPr>
              <a:t>‹#›</a:t>
            </a:fld>
            <a:endParaRPr lang="en-US"/>
          </a:p>
        </p:txBody>
      </p:sp>
    </p:spTree>
    <p:extLst>
      <p:ext uri="{BB962C8B-B14F-4D97-AF65-F5344CB8AC3E}">
        <p14:creationId xmlns:p14="http://schemas.microsoft.com/office/powerpoint/2010/main" val="80647400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1A33ECB1-18A4-4FD7-9316-9E7F930D2ED0}" type="slidenum">
              <a:rPr lang="en-US"/>
              <a:pPr>
                <a:defRPr/>
              </a:pPr>
              <a:t>‹#›</a:t>
            </a:fld>
            <a:endParaRPr lang="en-US"/>
          </a:p>
        </p:txBody>
      </p:sp>
    </p:spTree>
    <p:extLst>
      <p:ext uri="{BB962C8B-B14F-4D97-AF65-F5344CB8AC3E}">
        <p14:creationId xmlns:p14="http://schemas.microsoft.com/office/powerpoint/2010/main" val="41895345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A35BF8DA-4CC8-457F-B982-5F2F1CA09C33}" type="slidenum">
              <a:rPr lang="en-US"/>
              <a:pPr>
                <a:defRPr/>
              </a:pPr>
              <a:t>‹#›</a:t>
            </a:fld>
            <a:endParaRPr lang="en-US"/>
          </a:p>
        </p:txBody>
      </p:sp>
    </p:spTree>
    <p:extLst>
      <p:ext uri="{BB962C8B-B14F-4D97-AF65-F5344CB8AC3E}">
        <p14:creationId xmlns:p14="http://schemas.microsoft.com/office/powerpoint/2010/main" val="370895581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F9652E18-B167-4996-B1FD-1F84481FDAE8}" type="slidenum">
              <a:rPr lang="en-US"/>
              <a:pPr>
                <a:defRPr/>
              </a:pPr>
              <a:t>‹#›</a:t>
            </a:fld>
            <a:endParaRPr lang="en-US"/>
          </a:p>
        </p:txBody>
      </p:sp>
    </p:spTree>
    <p:extLst>
      <p:ext uri="{BB962C8B-B14F-4D97-AF65-F5344CB8AC3E}">
        <p14:creationId xmlns:p14="http://schemas.microsoft.com/office/powerpoint/2010/main" val="330131920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E127296B-0F08-4627-8CFC-F43421EAF45F}" type="slidenum">
              <a:rPr lang="en-US"/>
              <a:pPr>
                <a:defRPr/>
              </a:pPr>
              <a:t>‹#›</a:t>
            </a:fld>
            <a:endParaRPr lang="en-US"/>
          </a:p>
        </p:txBody>
      </p:sp>
    </p:spTree>
    <p:extLst>
      <p:ext uri="{BB962C8B-B14F-4D97-AF65-F5344CB8AC3E}">
        <p14:creationId xmlns:p14="http://schemas.microsoft.com/office/powerpoint/2010/main" val="409961298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5029200"/>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502920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4A6D2072-00A2-4808-A383-5418712C2762}" type="slidenum">
              <a:rPr lang="en-US"/>
              <a:pPr>
                <a:defRPr/>
              </a:pPr>
              <a:t>‹#›</a:t>
            </a:fld>
            <a:endParaRPr lang="en-US"/>
          </a:p>
        </p:txBody>
      </p:sp>
    </p:spTree>
    <p:extLst>
      <p:ext uri="{BB962C8B-B14F-4D97-AF65-F5344CB8AC3E}">
        <p14:creationId xmlns:p14="http://schemas.microsoft.com/office/powerpoint/2010/main" val="195794113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rgbClr val="281051"/>
        </a:soli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950913"/>
            <a:ext cx="4760913" cy="5003800"/>
          </a:xfrm>
          <a:custGeom>
            <a:avLst/>
            <a:gdLst>
              <a:gd name="T0" fmla="*/ 2147483647 w 1492"/>
              <a:gd name="T1" fmla="*/ 0 h 1600"/>
              <a:gd name="T2" fmla="*/ 0 w 1492"/>
              <a:gd name="T3" fmla="*/ 2147483647 h 1600"/>
              <a:gd name="T4" fmla="*/ 0 w 1492"/>
              <a:gd name="T5" fmla="*/ 2147483647 h 1600"/>
              <a:gd name="T6" fmla="*/ 2147483647 w 1492"/>
              <a:gd name="T7" fmla="*/ 2147483647 h 1600"/>
              <a:gd name="T8" fmla="*/ 2147483647 w 1492"/>
              <a:gd name="T9" fmla="*/ 2147483647 h 1600"/>
              <a:gd name="T10" fmla="*/ 2147483647 w 1492"/>
              <a:gd name="T11" fmla="*/ 0 h 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 name="Freeform 4"/>
          <p:cNvSpPr>
            <a:spLocks/>
          </p:cNvSpPr>
          <p:nvPr/>
        </p:nvSpPr>
        <p:spPr bwMode="auto">
          <a:xfrm>
            <a:off x="7435850" y="1541463"/>
            <a:ext cx="1711325" cy="2360612"/>
          </a:xfrm>
          <a:custGeom>
            <a:avLst/>
            <a:gdLst>
              <a:gd name="T0" fmla="*/ 2147483647 w 520"/>
              <a:gd name="T1" fmla="*/ 2147483647 h 740"/>
              <a:gd name="T2" fmla="*/ 2147483647 w 520"/>
              <a:gd name="T3" fmla="*/ 0 h 740"/>
              <a:gd name="T4" fmla="*/ 0 w 520"/>
              <a:gd name="T5" fmla="*/ 2147483647 h 740"/>
              <a:gd name="T6" fmla="*/ 2147483647 w 520"/>
              <a:gd name="T7" fmla="*/ 2147483647 h 740"/>
              <a:gd name="T8" fmla="*/ 2147483647 w 520"/>
              <a:gd name="T9" fmla="*/ 2147483647 h 740"/>
              <a:gd name="T10" fmla="*/ 2147483647 w 520"/>
              <a:gd name="T11" fmla="*/ 2147483647 h 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6" name="Line 5"/>
          <p:cNvSpPr>
            <a:spLocks noChangeShapeType="1"/>
          </p:cNvSpPr>
          <p:nvPr/>
        </p:nvSpPr>
        <p:spPr bwMode="auto">
          <a:xfrm flipH="1">
            <a:off x="4718050" y="2803525"/>
            <a:ext cx="2717800" cy="249238"/>
          </a:xfrm>
          <a:prstGeom prst="line">
            <a:avLst/>
          </a:prstGeom>
          <a:noFill/>
          <a:ln w="12700">
            <a:solidFill>
              <a:srgbClr val="FFFFFF">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7" name="Freeform 6"/>
          <p:cNvSpPr>
            <a:spLocks/>
          </p:cNvSpPr>
          <p:nvPr/>
        </p:nvSpPr>
        <p:spPr bwMode="auto">
          <a:xfrm>
            <a:off x="584200" y="5846763"/>
            <a:ext cx="917575" cy="746125"/>
          </a:xfrm>
          <a:custGeom>
            <a:avLst/>
            <a:gdLst>
              <a:gd name="T0" fmla="*/ 0 w 578"/>
              <a:gd name="T1" fmla="*/ 2147483647 h 470"/>
              <a:gd name="T2" fmla="*/ 2147483647 w 578"/>
              <a:gd name="T3" fmla="*/ 2147483647 h 470"/>
              <a:gd name="T4" fmla="*/ 2147483647 w 578"/>
              <a:gd name="T5" fmla="*/ 0 h 470"/>
              <a:gd name="T6" fmla="*/ 0 60000 65536"/>
              <a:gd name="T7" fmla="*/ 0 60000 65536"/>
              <a:gd name="T8" fmla="*/ 0 60000 65536"/>
            </a:gdLst>
            <a:ahLst/>
            <a:cxnLst>
              <a:cxn ang="T6">
                <a:pos x="T0" y="T1"/>
              </a:cxn>
              <a:cxn ang="T7">
                <a:pos x="T2" y="T3"/>
              </a:cxn>
              <a:cxn ang="T8">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8" name="Freeform 7"/>
          <p:cNvSpPr>
            <a:spLocks/>
          </p:cNvSpPr>
          <p:nvPr/>
        </p:nvSpPr>
        <p:spPr bwMode="auto">
          <a:xfrm>
            <a:off x="-3175" y="6272213"/>
            <a:ext cx="641350" cy="592137"/>
          </a:xfrm>
          <a:custGeom>
            <a:avLst/>
            <a:gdLst>
              <a:gd name="T0" fmla="*/ 2147483647 w 191"/>
              <a:gd name="T1" fmla="*/ 2147483647 h 183"/>
              <a:gd name="T2" fmla="*/ 2147483647 w 191"/>
              <a:gd name="T3" fmla="*/ 2147483647 h 183"/>
              <a:gd name="T4" fmla="*/ 2147483647 w 191"/>
              <a:gd name="T5" fmla="*/ 0 h 183"/>
              <a:gd name="T6" fmla="*/ 0 w 191"/>
              <a:gd name="T7" fmla="*/ 2147483647 h 183"/>
              <a:gd name="T8" fmla="*/ 0 w 191"/>
              <a:gd name="T9" fmla="*/ 2147483647 h 183"/>
              <a:gd name="T10" fmla="*/ 2147483647 w 191"/>
              <a:gd name="T11" fmla="*/ 2147483647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nvGrpSpPr>
          <p:cNvPr id="9" name="Group 10"/>
          <p:cNvGrpSpPr>
            <a:grpSpLocks noChangeAspect="1"/>
          </p:cNvGrpSpPr>
          <p:nvPr/>
        </p:nvGrpSpPr>
        <p:grpSpPr bwMode="auto">
          <a:xfrm>
            <a:off x="150813" y="150813"/>
            <a:ext cx="522287" cy="468312"/>
            <a:chOff x="1352" y="681"/>
            <a:chExt cx="3519" cy="3153"/>
          </a:xfrm>
        </p:grpSpPr>
        <p:sp>
          <p:nvSpPr>
            <p:cNvPr id="10" name="Freeform 11"/>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 name="Freeform 12"/>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 name="Freeform 13"/>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 name="Freeform 14"/>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 name="Freeform 15"/>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 name="Freeform 16"/>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 name="Freeform 17"/>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7" name="Freeform 18"/>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8" name="Freeform 19"/>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9" name="Freeform 20"/>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 name="Freeform 21"/>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1" name="Freeform 22"/>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2" name="Freeform 23"/>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3" name="Freeform 24"/>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4" name="Freeform 25"/>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pic>
        <p:nvPicPr>
          <p:cNvPr id="25" name="Picture 33" descr="Public Affairs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34150" y="6559550"/>
            <a:ext cx="190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72" name="Rectangle 8"/>
          <p:cNvSpPr>
            <a:spLocks noGrp="1" noChangeArrowheads="1"/>
          </p:cNvSpPr>
          <p:nvPr>
            <p:ph type="ctrTitle"/>
          </p:nvPr>
        </p:nvSpPr>
        <p:spPr>
          <a:xfrm>
            <a:off x="142875" y="2682875"/>
            <a:ext cx="4430713" cy="1481138"/>
          </a:xfrm>
        </p:spPr>
        <p:txBody>
          <a:bodyPr>
            <a:spAutoFit/>
          </a:bodyPr>
          <a:lstStyle>
            <a:lvl1pPr algn="ctr">
              <a:defRPr sz="3600"/>
            </a:lvl1pPr>
          </a:lstStyle>
          <a:p>
            <a:pPr lvl="0"/>
            <a:r>
              <a:rPr lang="en-US" noProof="0" smtClean="0"/>
              <a:t>Titelmasterformat durch Klicken bearbeiten</a:t>
            </a:r>
          </a:p>
        </p:txBody>
      </p:sp>
      <p:sp>
        <p:nvSpPr>
          <p:cNvPr id="241673" name="Rectangle 9"/>
          <p:cNvSpPr>
            <a:spLocks noGrp="1" noChangeArrowheads="1"/>
          </p:cNvSpPr>
          <p:nvPr>
            <p:ph type="subTitle" idx="1"/>
          </p:nvPr>
        </p:nvSpPr>
        <p:spPr>
          <a:xfrm>
            <a:off x="4578350" y="4683125"/>
            <a:ext cx="4391025" cy="1152525"/>
          </a:xfrm>
        </p:spPr>
        <p:txBody>
          <a:bodyPr>
            <a:spAutoFit/>
          </a:bodyPr>
          <a:lstStyle>
            <a:lvl1pPr marL="0" indent="0">
              <a:buFont typeface="Wingdings" pitchFamily="2" charset="2"/>
              <a:buNone/>
              <a:defRPr sz="2800">
                <a:solidFill>
                  <a:schemeClr val="bg1"/>
                </a:solidFill>
              </a:defRPr>
            </a:lvl1pPr>
          </a:lstStyle>
          <a:p>
            <a:pPr lvl="0"/>
            <a:r>
              <a:rPr lang="en-US" noProof="0" smtClean="0"/>
              <a:t>Formatvorlage des Untertitelmasters durch Klicken bearbeiten</a:t>
            </a:r>
          </a:p>
        </p:txBody>
      </p:sp>
      <p:sp>
        <p:nvSpPr>
          <p:cNvPr id="26" name="Rectangle 2"/>
          <p:cNvSpPr>
            <a:spLocks noGrp="1" noChangeArrowheads="1"/>
          </p:cNvSpPr>
          <p:nvPr>
            <p:ph type="sldNum" sz="quarter" idx="10"/>
          </p:nvPr>
        </p:nvSpPr>
        <p:spPr>
          <a:xfrm>
            <a:off x="8686800" y="6565900"/>
            <a:ext cx="300038" cy="182563"/>
          </a:xfrm>
        </p:spPr>
        <p:txBody>
          <a:bodyPr/>
          <a:lstStyle>
            <a:lvl1pPr>
              <a:defRPr>
                <a:solidFill>
                  <a:schemeClr val="bg1"/>
                </a:solidFill>
              </a:defRPr>
            </a:lvl1pPr>
          </a:lstStyle>
          <a:p>
            <a:pPr>
              <a:defRPr/>
            </a:pPr>
            <a:fld id="{61DA93A8-823A-42B5-8116-BA69A590DF5D}" type="slidenum">
              <a:rPr lang="en-US"/>
              <a:pPr>
                <a:defRPr/>
              </a:pPr>
              <a:t>‹#›</a:t>
            </a:fld>
            <a:endParaRPr lang="en-US"/>
          </a:p>
        </p:txBody>
      </p:sp>
    </p:spTree>
    <p:extLst>
      <p:ext uri="{BB962C8B-B14F-4D97-AF65-F5344CB8AC3E}">
        <p14:creationId xmlns:p14="http://schemas.microsoft.com/office/powerpoint/2010/main" val="202215845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1523A98E-1CD8-4F1D-973A-D0355D8F12DA}" type="slidenum">
              <a:rPr lang="en-US"/>
              <a:pPr>
                <a:defRPr/>
              </a:pPr>
              <a:t>‹#›</a:t>
            </a:fld>
            <a:endParaRPr lang="en-US"/>
          </a:p>
        </p:txBody>
      </p:sp>
    </p:spTree>
    <p:extLst>
      <p:ext uri="{BB962C8B-B14F-4D97-AF65-F5344CB8AC3E}">
        <p14:creationId xmlns:p14="http://schemas.microsoft.com/office/powerpoint/2010/main" val="79739798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B53CBEB7-6067-4723-8E62-2DB6F9E681AA}" type="slidenum">
              <a:rPr lang="en-US"/>
              <a:pPr>
                <a:defRPr/>
              </a:pPr>
              <a:t>‹#›</a:t>
            </a:fld>
            <a:endParaRPr lang="en-US"/>
          </a:p>
        </p:txBody>
      </p:sp>
    </p:spTree>
    <p:extLst>
      <p:ext uri="{BB962C8B-B14F-4D97-AF65-F5344CB8AC3E}">
        <p14:creationId xmlns:p14="http://schemas.microsoft.com/office/powerpoint/2010/main" val="393729560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EB568DDC-9A45-4903-B294-0E147431679F}" type="slidenum">
              <a:rPr lang="en-US"/>
              <a:pPr>
                <a:defRPr/>
              </a:pPr>
              <a:t>‹#›</a:t>
            </a:fld>
            <a:endParaRPr lang="en-US"/>
          </a:p>
        </p:txBody>
      </p:sp>
    </p:spTree>
    <p:extLst>
      <p:ext uri="{BB962C8B-B14F-4D97-AF65-F5344CB8AC3E}">
        <p14:creationId xmlns:p14="http://schemas.microsoft.com/office/powerpoint/2010/main" val="1501456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sldNum" sz="quarter" idx="10"/>
          </p:nvPr>
        </p:nvSpPr>
        <p:spPr>
          <a:ln/>
        </p:spPr>
        <p:txBody>
          <a:bodyPr/>
          <a:lstStyle>
            <a:lvl1pPr>
              <a:defRPr/>
            </a:lvl1pPr>
          </a:lstStyle>
          <a:p>
            <a:pPr>
              <a:defRPr/>
            </a:pPr>
            <a:fld id="{B6A46F41-1112-47C4-9120-B1E586508827}" type="slidenum">
              <a:rPr lang="en-US"/>
              <a:pPr>
                <a:defRPr/>
              </a:pPr>
              <a:t>‹#›</a:t>
            </a:fld>
            <a:endParaRPr lang="en-US"/>
          </a:p>
        </p:txBody>
      </p:sp>
    </p:spTree>
    <p:extLst>
      <p:ext uri="{BB962C8B-B14F-4D97-AF65-F5344CB8AC3E}">
        <p14:creationId xmlns:p14="http://schemas.microsoft.com/office/powerpoint/2010/main" val="366516266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8" name="Rectangle 5"/>
          <p:cNvSpPr>
            <a:spLocks noGrp="1" noChangeArrowheads="1"/>
          </p:cNvSpPr>
          <p:nvPr>
            <p:ph type="sldNum" sz="quarter" idx="11"/>
          </p:nvPr>
        </p:nvSpPr>
        <p:spPr>
          <a:ln/>
        </p:spPr>
        <p:txBody>
          <a:bodyPr/>
          <a:lstStyle>
            <a:lvl1pPr>
              <a:defRPr/>
            </a:lvl1pPr>
          </a:lstStyle>
          <a:p>
            <a:pPr>
              <a:defRPr/>
            </a:pPr>
            <a:fld id="{AC8CDCBE-FF0A-4C09-A506-51731E79F307}" type="slidenum">
              <a:rPr lang="en-US"/>
              <a:pPr>
                <a:defRPr/>
              </a:pPr>
              <a:t>‹#›</a:t>
            </a:fld>
            <a:endParaRPr lang="en-US"/>
          </a:p>
        </p:txBody>
      </p:sp>
    </p:spTree>
    <p:extLst>
      <p:ext uri="{BB962C8B-B14F-4D97-AF65-F5344CB8AC3E}">
        <p14:creationId xmlns:p14="http://schemas.microsoft.com/office/powerpoint/2010/main" val="263031880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4" name="Rectangle 5"/>
          <p:cNvSpPr>
            <a:spLocks noGrp="1" noChangeArrowheads="1"/>
          </p:cNvSpPr>
          <p:nvPr>
            <p:ph type="sldNum" sz="quarter" idx="11"/>
          </p:nvPr>
        </p:nvSpPr>
        <p:spPr>
          <a:ln/>
        </p:spPr>
        <p:txBody>
          <a:bodyPr/>
          <a:lstStyle>
            <a:lvl1pPr>
              <a:defRPr/>
            </a:lvl1pPr>
          </a:lstStyle>
          <a:p>
            <a:pPr>
              <a:defRPr/>
            </a:pPr>
            <a:fld id="{EC8B2E00-91F9-4DA0-AD15-979239DA29D8}" type="slidenum">
              <a:rPr lang="en-US"/>
              <a:pPr>
                <a:defRPr/>
              </a:pPr>
              <a:t>‹#›</a:t>
            </a:fld>
            <a:endParaRPr lang="en-US"/>
          </a:p>
        </p:txBody>
      </p:sp>
    </p:spTree>
    <p:extLst>
      <p:ext uri="{BB962C8B-B14F-4D97-AF65-F5344CB8AC3E}">
        <p14:creationId xmlns:p14="http://schemas.microsoft.com/office/powerpoint/2010/main" val="158249594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3" name="Rectangle 5"/>
          <p:cNvSpPr>
            <a:spLocks noGrp="1" noChangeArrowheads="1"/>
          </p:cNvSpPr>
          <p:nvPr>
            <p:ph type="sldNum" sz="quarter" idx="11"/>
          </p:nvPr>
        </p:nvSpPr>
        <p:spPr>
          <a:ln/>
        </p:spPr>
        <p:txBody>
          <a:bodyPr/>
          <a:lstStyle>
            <a:lvl1pPr>
              <a:defRPr/>
            </a:lvl1pPr>
          </a:lstStyle>
          <a:p>
            <a:pPr>
              <a:defRPr/>
            </a:pPr>
            <a:fld id="{47BA5656-C043-43FB-B806-88F72FDAC8B8}" type="slidenum">
              <a:rPr lang="en-US"/>
              <a:pPr>
                <a:defRPr/>
              </a:pPr>
              <a:t>‹#›</a:t>
            </a:fld>
            <a:endParaRPr lang="en-US"/>
          </a:p>
        </p:txBody>
      </p:sp>
    </p:spTree>
    <p:extLst>
      <p:ext uri="{BB962C8B-B14F-4D97-AF65-F5344CB8AC3E}">
        <p14:creationId xmlns:p14="http://schemas.microsoft.com/office/powerpoint/2010/main" val="274190195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A2053EBB-043C-4B62-8E93-53F3AC6384EC}" type="slidenum">
              <a:rPr lang="en-US"/>
              <a:pPr>
                <a:defRPr/>
              </a:pPr>
              <a:t>‹#›</a:t>
            </a:fld>
            <a:endParaRPr lang="en-US"/>
          </a:p>
        </p:txBody>
      </p:sp>
    </p:spTree>
    <p:extLst>
      <p:ext uri="{BB962C8B-B14F-4D97-AF65-F5344CB8AC3E}">
        <p14:creationId xmlns:p14="http://schemas.microsoft.com/office/powerpoint/2010/main" val="92253899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6EED7C69-F344-4470-AC49-B99FD36BD328}" type="slidenum">
              <a:rPr lang="en-US"/>
              <a:pPr>
                <a:defRPr/>
              </a:pPr>
              <a:t>‹#›</a:t>
            </a:fld>
            <a:endParaRPr lang="en-US"/>
          </a:p>
        </p:txBody>
      </p:sp>
    </p:spTree>
    <p:extLst>
      <p:ext uri="{BB962C8B-B14F-4D97-AF65-F5344CB8AC3E}">
        <p14:creationId xmlns:p14="http://schemas.microsoft.com/office/powerpoint/2010/main" val="14809857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9C2C5B23-A90D-4FCA-B7F1-761B2465B567}" type="slidenum">
              <a:rPr lang="en-US"/>
              <a:pPr>
                <a:defRPr/>
              </a:pPr>
              <a:t>‹#›</a:t>
            </a:fld>
            <a:endParaRPr lang="en-US"/>
          </a:p>
        </p:txBody>
      </p:sp>
    </p:spTree>
    <p:extLst>
      <p:ext uri="{BB962C8B-B14F-4D97-AF65-F5344CB8AC3E}">
        <p14:creationId xmlns:p14="http://schemas.microsoft.com/office/powerpoint/2010/main" val="209864343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6378575"/>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6378575"/>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13DD1F4A-1F11-498A-AF62-86A8D44D0798}" type="slidenum">
              <a:rPr lang="en-US"/>
              <a:pPr>
                <a:defRPr/>
              </a:pPr>
              <a:t>‹#›</a:t>
            </a:fld>
            <a:endParaRPr lang="en-US"/>
          </a:p>
        </p:txBody>
      </p:sp>
    </p:spTree>
    <p:extLst>
      <p:ext uri="{BB962C8B-B14F-4D97-AF65-F5344CB8AC3E}">
        <p14:creationId xmlns:p14="http://schemas.microsoft.com/office/powerpoint/2010/main" val="378608481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hr-HR" smtClean="0"/>
              <a:t>Uredite stil naslova matrice</a:t>
            </a:r>
            <a:endParaRPr lang="hr-HR"/>
          </a:p>
        </p:txBody>
      </p:sp>
      <p:sp>
        <p:nvSpPr>
          <p:cNvPr id="3" name="Podnaslov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r-HR" smtClean="0"/>
              <a:t>Uredite stil podnaslova matrice</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B068A783-195A-4F4C-B7B9-4D20A16841E8}" type="slidenum">
              <a:rPr lang="en-US"/>
              <a:pPr>
                <a:defRPr/>
              </a:pPr>
              <a:t>‹#›</a:t>
            </a:fld>
            <a:endParaRPr lang="en-US"/>
          </a:p>
        </p:txBody>
      </p:sp>
    </p:spTree>
    <p:extLst>
      <p:ext uri="{BB962C8B-B14F-4D97-AF65-F5344CB8AC3E}">
        <p14:creationId xmlns:p14="http://schemas.microsoft.com/office/powerpoint/2010/main" val="401237340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9D76235F-569F-4E12-9934-1327EB8922CC}" type="slidenum">
              <a:rPr lang="en-US"/>
              <a:pPr>
                <a:defRPr/>
              </a:pPr>
              <a:t>‹#›</a:t>
            </a:fld>
            <a:endParaRPr lang="en-US"/>
          </a:p>
        </p:txBody>
      </p:sp>
    </p:spTree>
    <p:extLst>
      <p:ext uri="{BB962C8B-B14F-4D97-AF65-F5344CB8AC3E}">
        <p14:creationId xmlns:p14="http://schemas.microsoft.com/office/powerpoint/2010/main" val="75010909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sldNum" sz="quarter" idx="10"/>
          </p:nvPr>
        </p:nvSpPr>
        <p:spPr>
          <a:ln/>
        </p:spPr>
        <p:txBody>
          <a:bodyPr/>
          <a:lstStyle>
            <a:lvl1pPr>
              <a:defRPr/>
            </a:lvl1pPr>
          </a:lstStyle>
          <a:p>
            <a:pPr>
              <a:defRPr/>
            </a:pPr>
            <a:fld id="{62D99A47-AF47-47EB-B21E-F8829AFF793D}" type="slidenum">
              <a:rPr lang="en-US"/>
              <a:pPr>
                <a:defRPr/>
              </a:pPr>
              <a:t>‹#›</a:t>
            </a:fld>
            <a:endParaRPr lang="en-US"/>
          </a:p>
        </p:txBody>
      </p:sp>
    </p:spTree>
    <p:extLst>
      <p:ext uri="{BB962C8B-B14F-4D97-AF65-F5344CB8AC3E}">
        <p14:creationId xmlns:p14="http://schemas.microsoft.com/office/powerpoint/2010/main" val="1988876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sldNum" sz="quarter" idx="10"/>
          </p:nvPr>
        </p:nvSpPr>
        <p:spPr>
          <a:ln/>
        </p:spPr>
        <p:txBody>
          <a:bodyPr/>
          <a:lstStyle>
            <a:lvl1pPr>
              <a:defRPr/>
            </a:lvl1pPr>
          </a:lstStyle>
          <a:p>
            <a:pPr>
              <a:defRPr/>
            </a:pPr>
            <a:fld id="{591845A1-3FCA-4F1C-B038-B258D2213217}" type="slidenum">
              <a:rPr lang="en-US"/>
              <a:pPr>
                <a:defRPr/>
              </a:pPr>
              <a:t>‹#›</a:t>
            </a:fld>
            <a:endParaRPr lang="en-US"/>
          </a:p>
        </p:txBody>
      </p:sp>
    </p:spTree>
    <p:extLst>
      <p:ext uri="{BB962C8B-B14F-4D97-AF65-F5344CB8AC3E}">
        <p14:creationId xmlns:p14="http://schemas.microsoft.com/office/powerpoint/2010/main" val="259719310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sldNum" sz="quarter" idx="10"/>
          </p:nvPr>
        </p:nvSpPr>
        <p:spPr>
          <a:ln/>
        </p:spPr>
        <p:txBody>
          <a:bodyPr/>
          <a:lstStyle>
            <a:lvl1pPr>
              <a:defRPr/>
            </a:lvl1pPr>
          </a:lstStyle>
          <a:p>
            <a:pPr>
              <a:defRPr/>
            </a:pPr>
            <a:fld id="{46CE5E6E-669A-4E10-8A1A-90CF03DE5651}" type="slidenum">
              <a:rPr lang="en-US"/>
              <a:pPr>
                <a:defRPr/>
              </a:pPr>
              <a:t>‹#›</a:t>
            </a:fld>
            <a:endParaRPr lang="en-US"/>
          </a:p>
        </p:txBody>
      </p:sp>
    </p:spTree>
    <p:extLst>
      <p:ext uri="{BB962C8B-B14F-4D97-AF65-F5344CB8AC3E}">
        <p14:creationId xmlns:p14="http://schemas.microsoft.com/office/powerpoint/2010/main" val="167336777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sldNum" sz="quarter" idx="10"/>
          </p:nvPr>
        </p:nvSpPr>
        <p:spPr>
          <a:ln/>
        </p:spPr>
        <p:txBody>
          <a:bodyPr/>
          <a:lstStyle>
            <a:lvl1pPr>
              <a:defRPr/>
            </a:lvl1pPr>
          </a:lstStyle>
          <a:p>
            <a:pPr>
              <a:defRPr/>
            </a:pPr>
            <a:fld id="{156FE70A-B272-4D40-8D2F-C04A1D2CFEF3}" type="slidenum">
              <a:rPr lang="en-US"/>
              <a:pPr>
                <a:defRPr/>
              </a:pPr>
              <a:t>‹#›</a:t>
            </a:fld>
            <a:endParaRPr lang="en-US"/>
          </a:p>
        </p:txBody>
      </p:sp>
    </p:spTree>
    <p:extLst>
      <p:ext uri="{BB962C8B-B14F-4D97-AF65-F5344CB8AC3E}">
        <p14:creationId xmlns:p14="http://schemas.microsoft.com/office/powerpoint/2010/main" val="17840809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sldNum" sz="quarter" idx="10"/>
          </p:nvPr>
        </p:nvSpPr>
        <p:spPr>
          <a:ln/>
        </p:spPr>
        <p:txBody>
          <a:bodyPr/>
          <a:lstStyle>
            <a:lvl1pPr>
              <a:defRPr/>
            </a:lvl1pPr>
          </a:lstStyle>
          <a:p>
            <a:pPr>
              <a:defRPr/>
            </a:pPr>
            <a:fld id="{5905A4B9-39DA-44B8-867E-AB6BAEB92853}" type="slidenum">
              <a:rPr lang="en-US"/>
              <a:pPr>
                <a:defRPr/>
              </a:pPr>
              <a:t>‹#›</a:t>
            </a:fld>
            <a:endParaRPr lang="en-US"/>
          </a:p>
        </p:txBody>
      </p:sp>
    </p:spTree>
    <p:extLst>
      <p:ext uri="{BB962C8B-B14F-4D97-AF65-F5344CB8AC3E}">
        <p14:creationId xmlns:p14="http://schemas.microsoft.com/office/powerpoint/2010/main" val="159405837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E596711F-41AB-4E92-A054-88303F532F35}" type="slidenum">
              <a:rPr lang="en-US"/>
              <a:pPr>
                <a:defRPr/>
              </a:pPr>
              <a:t>‹#›</a:t>
            </a:fld>
            <a:endParaRPr lang="en-US"/>
          </a:p>
        </p:txBody>
      </p:sp>
    </p:spTree>
    <p:extLst>
      <p:ext uri="{BB962C8B-B14F-4D97-AF65-F5344CB8AC3E}">
        <p14:creationId xmlns:p14="http://schemas.microsoft.com/office/powerpoint/2010/main" val="327634430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03A6590A-A54D-4C6F-9F91-664EB2492C06}" type="slidenum">
              <a:rPr lang="en-US"/>
              <a:pPr>
                <a:defRPr/>
              </a:pPr>
              <a:t>‹#›</a:t>
            </a:fld>
            <a:endParaRPr lang="en-US"/>
          </a:p>
        </p:txBody>
      </p:sp>
    </p:spTree>
    <p:extLst>
      <p:ext uri="{BB962C8B-B14F-4D97-AF65-F5344CB8AC3E}">
        <p14:creationId xmlns:p14="http://schemas.microsoft.com/office/powerpoint/2010/main" val="170091993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0195607E-522B-40DE-9D12-8143179635CD}" type="slidenum">
              <a:rPr lang="en-US"/>
              <a:pPr>
                <a:defRPr/>
              </a:pPr>
              <a:t>‹#›</a:t>
            </a:fld>
            <a:endParaRPr lang="en-US"/>
          </a:p>
        </p:txBody>
      </p:sp>
    </p:spTree>
    <p:extLst>
      <p:ext uri="{BB962C8B-B14F-4D97-AF65-F5344CB8AC3E}">
        <p14:creationId xmlns:p14="http://schemas.microsoft.com/office/powerpoint/2010/main" val="35011175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56F2B4E3-A891-4812-9426-59E8D57B0498}" type="slidenum">
              <a:rPr lang="en-US"/>
              <a:pPr>
                <a:defRPr/>
              </a:pPr>
              <a:t>‹#›</a:t>
            </a:fld>
            <a:endParaRPr lang="en-US"/>
          </a:p>
        </p:txBody>
      </p:sp>
    </p:spTree>
    <p:extLst>
      <p:ext uri="{BB962C8B-B14F-4D97-AF65-F5344CB8AC3E}">
        <p14:creationId xmlns:p14="http://schemas.microsoft.com/office/powerpoint/2010/main" val="333446725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5029200"/>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502920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6EFED898-59C0-4B2F-8EE6-094D719F13CA}" type="slidenum">
              <a:rPr lang="en-US"/>
              <a:pPr>
                <a:defRPr/>
              </a:pPr>
              <a:t>‹#›</a:t>
            </a:fld>
            <a:endParaRPr lang="en-US"/>
          </a:p>
        </p:txBody>
      </p:sp>
    </p:spTree>
    <p:extLst>
      <p:ext uri="{BB962C8B-B14F-4D97-AF65-F5344CB8AC3E}">
        <p14:creationId xmlns:p14="http://schemas.microsoft.com/office/powerpoint/2010/main" val="2062311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7348CF1-3120-436C-9DD3-78A4F6987548}" type="slidenum">
              <a:rPr lang="en-US"/>
              <a:pPr>
                <a:defRPr/>
              </a:pPr>
              <a:t>‹#›</a:t>
            </a:fld>
            <a:endParaRPr lang="en-US"/>
          </a:p>
        </p:txBody>
      </p:sp>
    </p:spTree>
    <p:extLst>
      <p:ext uri="{BB962C8B-B14F-4D97-AF65-F5344CB8AC3E}">
        <p14:creationId xmlns:p14="http://schemas.microsoft.com/office/powerpoint/2010/main" val="4106505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E078C53D-4449-4629-8550-C17F8AA15C26}" type="slidenum">
              <a:rPr lang="en-US"/>
              <a:pPr>
                <a:defRPr/>
              </a:pPr>
              <a:t>‹#›</a:t>
            </a:fld>
            <a:endParaRPr lang="en-US"/>
          </a:p>
        </p:txBody>
      </p:sp>
    </p:spTree>
    <p:extLst>
      <p:ext uri="{BB962C8B-B14F-4D97-AF65-F5344CB8AC3E}">
        <p14:creationId xmlns:p14="http://schemas.microsoft.com/office/powerpoint/2010/main" val="144085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D14DB904-C5E8-44ED-BE41-435A7F7A4463}" type="slidenum">
              <a:rPr lang="en-US"/>
              <a:pPr>
                <a:defRPr/>
              </a:pPr>
              <a:t>‹#›</a:t>
            </a:fld>
            <a:endParaRPr lang="en-US"/>
          </a:p>
        </p:txBody>
      </p:sp>
    </p:spTree>
    <p:extLst>
      <p:ext uri="{BB962C8B-B14F-4D97-AF65-F5344CB8AC3E}">
        <p14:creationId xmlns:p14="http://schemas.microsoft.com/office/powerpoint/2010/main" val="21887144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5A7B9324-4CB1-4E74-B13B-83EAA855BDCE}" type="slidenum">
              <a:rPr lang="en-US"/>
              <a:pPr>
                <a:defRPr/>
              </a:pPr>
              <a:t>‹#›</a:t>
            </a:fld>
            <a:endParaRPr lang="en-US"/>
          </a:p>
        </p:txBody>
      </p:sp>
    </p:spTree>
    <p:extLst>
      <p:ext uri="{BB962C8B-B14F-4D97-AF65-F5344CB8AC3E}">
        <p14:creationId xmlns:p14="http://schemas.microsoft.com/office/powerpoint/2010/main" val="986514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790B80E7-E6A2-4B01-9FBF-BF7A66BFF389}" type="slidenum">
              <a:rPr lang="en-US"/>
              <a:pPr>
                <a:defRPr/>
              </a:pPr>
              <a:t>‹#›</a:t>
            </a:fld>
            <a:endParaRPr lang="en-US"/>
          </a:p>
        </p:txBody>
      </p:sp>
    </p:spTree>
    <p:extLst>
      <p:ext uri="{BB962C8B-B14F-4D97-AF65-F5344CB8AC3E}">
        <p14:creationId xmlns:p14="http://schemas.microsoft.com/office/powerpoint/2010/main" val="3117861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5029200"/>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502920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5F042BD1-788C-436B-8821-A5C0AB6B84BD}" type="slidenum">
              <a:rPr lang="en-US"/>
              <a:pPr>
                <a:defRPr/>
              </a:pPr>
              <a:t>‹#›</a:t>
            </a:fld>
            <a:endParaRPr lang="en-US"/>
          </a:p>
        </p:txBody>
      </p:sp>
    </p:spTree>
    <p:extLst>
      <p:ext uri="{BB962C8B-B14F-4D97-AF65-F5344CB8AC3E}">
        <p14:creationId xmlns:p14="http://schemas.microsoft.com/office/powerpoint/2010/main" val="585070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and Contact">
    <p:bg>
      <p:bgPr>
        <a:solidFill>
          <a:schemeClr val="bg2"/>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560388"/>
            <a:ext cx="9148763" cy="6300787"/>
            <a:chOff x="0" y="353"/>
            <a:chExt cx="5763" cy="3969"/>
          </a:xfrm>
        </p:grpSpPr>
        <p:sp>
          <p:nvSpPr>
            <p:cNvPr id="5" name="Freeform 3"/>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a:solidFill>
                <a:srgbClr val="FFFFFF">
                  <a:alpha val="29803"/>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6" name="Freeform 4"/>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9" name="Freeform 5"/>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grpSp>
        <p:nvGrpSpPr>
          <p:cNvPr id="10" name="Group 18"/>
          <p:cNvGrpSpPr>
            <a:grpSpLocks noChangeAspect="1"/>
          </p:cNvGrpSpPr>
          <p:nvPr/>
        </p:nvGrpSpPr>
        <p:grpSpPr bwMode="auto">
          <a:xfrm>
            <a:off x="150813" y="150813"/>
            <a:ext cx="522287" cy="468312"/>
            <a:chOff x="1352" y="681"/>
            <a:chExt cx="3519" cy="3153"/>
          </a:xfrm>
        </p:grpSpPr>
        <p:sp>
          <p:nvSpPr>
            <p:cNvPr id="11" name="Freeform 19"/>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 name="Freeform 20"/>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 name="Freeform 21"/>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 name="Freeform 22"/>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 name="Freeform 23"/>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 name="Freeform 24"/>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7"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8" name="Freeform 26"/>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9" name="Freeform 27"/>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 name="Freeform 28"/>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1" name="Freeform 29"/>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2" name="Freeform 30"/>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3" name="Freeform 31"/>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4" name="Freeform 32"/>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5" name="Freeform 33"/>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grpSp>
        <p:nvGrpSpPr>
          <p:cNvPr id="26" name="Group 25"/>
          <p:cNvGrpSpPr>
            <a:grpSpLocks/>
          </p:cNvGrpSpPr>
          <p:nvPr userDrawn="1"/>
        </p:nvGrpSpPr>
        <p:grpSpPr bwMode="auto">
          <a:xfrm>
            <a:off x="0" y="560388"/>
            <a:ext cx="9148763" cy="6300787"/>
            <a:chOff x="0" y="353"/>
            <a:chExt cx="5763" cy="3969"/>
          </a:xfrm>
        </p:grpSpPr>
        <p:sp>
          <p:nvSpPr>
            <p:cNvPr id="27" name="Freeform 26"/>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a:solidFill>
                <a:srgbClr val="FFFFFF">
                  <a:alpha val="29803"/>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28" name="Freeform 27"/>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29" name="Freeform 28"/>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grpSp>
        <p:nvGrpSpPr>
          <p:cNvPr id="30" name="Group 18"/>
          <p:cNvGrpSpPr>
            <a:grpSpLocks noChangeAspect="1"/>
          </p:cNvGrpSpPr>
          <p:nvPr userDrawn="1"/>
        </p:nvGrpSpPr>
        <p:grpSpPr bwMode="auto">
          <a:xfrm>
            <a:off x="150813" y="150813"/>
            <a:ext cx="522287" cy="468312"/>
            <a:chOff x="1352" y="681"/>
            <a:chExt cx="3519" cy="3153"/>
          </a:xfrm>
        </p:grpSpPr>
        <p:sp>
          <p:nvSpPr>
            <p:cNvPr id="31" name="Freeform 19"/>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2" name="Freeform 20"/>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3" name="Freeform 21"/>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4" name="Freeform 22"/>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5" name="Freeform 23"/>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6" name="Freeform 24"/>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7"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8" name="Freeform 26"/>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9" name="Freeform 27"/>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0" name="Freeform 28"/>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 name="Freeform 29"/>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2" name="Freeform 30"/>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3" name="Freeform 31"/>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4" name="Freeform 32"/>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5" name="Freeform 33"/>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7" name="Titel 1"/>
          <p:cNvSpPr>
            <a:spLocks noGrp="1"/>
          </p:cNvSpPr>
          <p:nvPr>
            <p:ph type="title"/>
          </p:nvPr>
        </p:nvSpPr>
        <p:spPr>
          <a:xfrm>
            <a:off x="838800" y="118800"/>
            <a:ext cx="8162325" cy="553998"/>
          </a:xfrm>
          <a:prstGeom prst="rect">
            <a:avLst/>
          </a:prstGeom>
        </p:spPr>
        <p:txBody>
          <a:bodyPr>
            <a:spAutoFit/>
          </a:bodyPr>
          <a:lstStyle>
            <a:lvl1pPr algn="l">
              <a:lnSpc>
                <a:spcPct val="90000"/>
              </a:lnSpc>
              <a:defRPr sz="2000" b="1"/>
            </a:lvl1pPr>
          </a:lstStyle>
          <a:p>
            <a:r>
              <a:rPr lang="hr-HR" noProof="0" smtClean="0"/>
              <a:t>Uredite stil naslova matrice</a:t>
            </a:r>
            <a:endParaRPr lang="en-US" noProof="0"/>
          </a:p>
        </p:txBody>
      </p:sp>
      <p:sp>
        <p:nvSpPr>
          <p:cNvPr id="8" name="Inhaltsplatzhalter 2"/>
          <p:cNvSpPr>
            <a:spLocks noGrp="1"/>
          </p:cNvSpPr>
          <p:nvPr>
            <p:ph idx="1"/>
          </p:nvPr>
        </p:nvSpPr>
        <p:spPr>
          <a:xfrm>
            <a:off x="352800" y="979200"/>
            <a:ext cx="7740000" cy="4140000"/>
          </a:xfrm>
          <a:prstGeom prst="rect">
            <a:avLst/>
          </a:prstGeom>
        </p:spPr>
        <p:txBody>
          <a:bodyPr/>
          <a:lstStyle>
            <a:lvl1pPr marL="182563" indent="-182563">
              <a:lnSpc>
                <a:spcPct val="90000"/>
              </a:lnSpc>
              <a:spcBef>
                <a:spcPts val="800"/>
              </a:spcBef>
              <a:buFont typeface="Wingdings" pitchFamily="2" charset="2"/>
              <a:buChar char="§"/>
              <a:defRPr sz="1800"/>
            </a:lvl1pPr>
            <a:lvl2pPr marL="539750" indent="-274638">
              <a:lnSpc>
                <a:spcPct val="90000"/>
              </a:lnSpc>
              <a:spcBef>
                <a:spcPts val="800"/>
              </a:spcBef>
              <a:buClr>
                <a:schemeClr val="tx1"/>
              </a:buClr>
              <a:buFont typeface="Wingdings" pitchFamily="2" charset="2"/>
              <a:buChar char="ð"/>
              <a:defRPr sz="1600"/>
            </a:lvl2pPr>
            <a:lvl3pPr marL="804863" indent="-174625">
              <a:lnSpc>
                <a:spcPct val="90000"/>
              </a:lnSpc>
              <a:spcBef>
                <a:spcPts val="800"/>
              </a:spcBef>
              <a:buClr>
                <a:schemeClr val="tx1"/>
              </a:buClr>
              <a:buFont typeface="Calibri" pitchFamily="34" charset="0"/>
              <a:buChar char="─"/>
              <a:defRPr sz="1400"/>
            </a:lvl3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46" name="Foliennummernplatzhalter 5"/>
          <p:cNvSpPr>
            <a:spLocks noGrp="1"/>
          </p:cNvSpPr>
          <p:nvPr>
            <p:ph type="sldNum" sz="quarter" idx="10"/>
          </p:nvPr>
        </p:nvSpPr>
        <p:spPr>
          <a:xfrm>
            <a:off x="8689975" y="6565900"/>
            <a:ext cx="290513" cy="185738"/>
          </a:xfrm>
        </p:spPr>
        <p:txBody>
          <a:bodyPr/>
          <a:lstStyle>
            <a:lvl1pPr algn="r">
              <a:defRPr sz="1200" b="1"/>
            </a:lvl1pPr>
          </a:lstStyle>
          <a:p>
            <a:pPr>
              <a:defRPr/>
            </a:pPr>
            <a:fld id="{2AB00554-DBE5-4329-BDC5-1638DA6C8D3A}" type="slidenum">
              <a:rPr lang="de-DE"/>
              <a:pPr>
                <a:defRPr/>
              </a:pPr>
              <a:t>‹#›</a:t>
            </a:fld>
            <a:endParaRPr lang="de-DE" dirty="0"/>
          </a:p>
        </p:txBody>
      </p:sp>
    </p:spTree>
    <p:extLst>
      <p:ext uri="{BB962C8B-B14F-4D97-AF65-F5344CB8AC3E}">
        <p14:creationId xmlns:p14="http://schemas.microsoft.com/office/powerpoint/2010/main" val="1516273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chemeClr val="bg2"/>
        </a:soli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950913"/>
            <a:ext cx="4760913" cy="5003800"/>
          </a:xfrm>
          <a:custGeom>
            <a:avLst/>
            <a:gdLst>
              <a:gd name="T0" fmla="*/ 2147483647 w 1492"/>
              <a:gd name="T1" fmla="*/ 0 h 1600"/>
              <a:gd name="T2" fmla="*/ 0 w 1492"/>
              <a:gd name="T3" fmla="*/ 2147483647 h 1600"/>
              <a:gd name="T4" fmla="*/ 0 w 1492"/>
              <a:gd name="T5" fmla="*/ 2147483647 h 1600"/>
              <a:gd name="T6" fmla="*/ 2147483647 w 1492"/>
              <a:gd name="T7" fmla="*/ 2147483647 h 1600"/>
              <a:gd name="T8" fmla="*/ 2147483647 w 1492"/>
              <a:gd name="T9" fmla="*/ 2147483647 h 1600"/>
              <a:gd name="T10" fmla="*/ 2147483647 w 1492"/>
              <a:gd name="T11" fmla="*/ 0 h 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 name="Freeform 4"/>
          <p:cNvSpPr>
            <a:spLocks/>
          </p:cNvSpPr>
          <p:nvPr/>
        </p:nvSpPr>
        <p:spPr bwMode="auto">
          <a:xfrm>
            <a:off x="7435850" y="1541463"/>
            <a:ext cx="1711325" cy="2360612"/>
          </a:xfrm>
          <a:custGeom>
            <a:avLst/>
            <a:gdLst>
              <a:gd name="T0" fmla="*/ 2147483647 w 520"/>
              <a:gd name="T1" fmla="*/ 2147483647 h 740"/>
              <a:gd name="T2" fmla="*/ 2147483647 w 520"/>
              <a:gd name="T3" fmla="*/ 0 h 740"/>
              <a:gd name="T4" fmla="*/ 0 w 520"/>
              <a:gd name="T5" fmla="*/ 2147483647 h 740"/>
              <a:gd name="T6" fmla="*/ 2147483647 w 520"/>
              <a:gd name="T7" fmla="*/ 2147483647 h 740"/>
              <a:gd name="T8" fmla="*/ 2147483647 w 520"/>
              <a:gd name="T9" fmla="*/ 2147483647 h 740"/>
              <a:gd name="T10" fmla="*/ 2147483647 w 520"/>
              <a:gd name="T11" fmla="*/ 2147483647 h 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6" name="Line 5"/>
          <p:cNvSpPr>
            <a:spLocks noChangeShapeType="1"/>
          </p:cNvSpPr>
          <p:nvPr/>
        </p:nvSpPr>
        <p:spPr bwMode="auto">
          <a:xfrm flipH="1">
            <a:off x="4718050" y="2803525"/>
            <a:ext cx="2717800" cy="249238"/>
          </a:xfrm>
          <a:prstGeom prst="line">
            <a:avLst/>
          </a:prstGeom>
          <a:noFill/>
          <a:ln w="12700">
            <a:solidFill>
              <a:srgbClr val="FFFFFF">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7" name="Freeform 6"/>
          <p:cNvSpPr>
            <a:spLocks/>
          </p:cNvSpPr>
          <p:nvPr/>
        </p:nvSpPr>
        <p:spPr bwMode="auto">
          <a:xfrm>
            <a:off x="584200" y="5846763"/>
            <a:ext cx="917575" cy="746125"/>
          </a:xfrm>
          <a:custGeom>
            <a:avLst/>
            <a:gdLst>
              <a:gd name="T0" fmla="*/ 0 w 578"/>
              <a:gd name="T1" fmla="*/ 2147483647 h 470"/>
              <a:gd name="T2" fmla="*/ 2147483647 w 578"/>
              <a:gd name="T3" fmla="*/ 2147483647 h 470"/>
              <a:gd name="T4" fmla="*/ 2147483647 w 578"/>
              <a:gd name="T5" fmla="*/ 0 h 470"/>
              <a:gd name="T6" fmla="*/ 0 60000 65536"/>
              <a:gd name="T7" fmla="*/ 0 60000 65536"/>
              <a:gd name="T8" fmla="*/ 0 60000 65536"/>
            </a:gdLst>
            <a:ahLst/>
            <a:cxnLst>
              <a:cxn ang="T6">
                <a:pos x="T0" y="T1"/>
              </a:cxn>
              <a:cxn ang="T7">
                <a:pos x="T2" y="T3"/>
              </a:cxn>
              <a:cxn ang="T8">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8" name="Freeform 7"/>
          <p:cNvSpPr>
            <a:spLocks/>
          </p:cNvSpPr>
          <p:nvPr/>
        </p:nvSpPr>
        <p:spPr bwMode="auto">
          <a:xfrm>
            <a:off x="-3175" y="6272213"/>
            <a:ext cx="641350" cy="592137"/>
          </a:xfrm>
          <a:custGeom>
            <a:avLst/>
            <a:gdLst>
              <a:gd name="T0" fmla="*/ 2147483647 w 191"/>
              <a:gd name="T1" fmla="*/ 2147483647 h 183"/>
              <a:gd name="T2" fmla="*/ 2147483647 w 191"/>
              <a:gd name="T3" fmla="*/ 2147483647 h 183"/>
              <a:gd name="T4" fmla="*/ 2147483647 w 191"/>
              <a:gd name="T5" fmla="*/ 0 h 183"/>
              <a:gd name="T6" fmla="*/ 0 w 191"/>
              <a:gd name="T7" fmla="*/ 2147483647 h 183"/>
              <a:gd name="T8" fmla="*/ 0 w 191"/>
              <a:gd name="T9" fmla="*/ 2147483647 h 183"/>
              <a:gd name="T10" fmla="*/ 2147483647 w 191"/>
              <a:gd name="T11" fmla="*/ 2147483647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nvGrpSpPr>
          <p:cNvPr id="9" name="Group 10"/>
          <p:cNvGrpSpPr>
            <a:grpSpLocks noChangeAspect="1"/>
          </p:cNvGrpSpPr>
          <p:nvPr/>
        </p:nvGrpSpPr>
        <p:grpSpPr bwMode="auto">
          <a:xfrm>
            <a:off x="150813" y="150813"/>
            <a:ext cx="522287" cy="468312"/>
            <a:chOff x="1352" y="681"/>
            <a:chExt cx="3519" cy="3153"/>
          </a:xfrm>
        </p:grpSpPr>
        <p:sp>
          <p:nvSpPr>
            <p:cNvPr id="10" name="Freeform 11"/>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 name="Freeform 12"/>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 name="Freeform 13"/>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 name="Freeform 14"/>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 name="Freeform 15"/>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 name="Freeform 16"/>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 name="Freeform 17"/>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7" name="Freeform 18"/>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8" name="Freeform 19"/>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9" name="Freeform 20"/>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 name="Freeform 21"/>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1" name="Freeform 22"/>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2" name="Freeform 23"/>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3" name="Freeform 24"/>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4" name="Freeform 25"/>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pic>
        <p:nvPicPr>
          <p:cNvPr id="25" name="Picture 32" descr="Public Affairs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34150" y="6559550"/>
            <a:ext cx="190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40" name="Rectangle 8"/>
          <p:cNvSpPr>
            <a:spLocks noGrp="1" noChangeArrowheads="1"/>
          </p:cNvSpPr>
          <p:nvPr>
            <p:ph type="ctrTitle"/>
          </p:nvPr>
        </p:nvSpPr>
        <p:spPr>
          <a:xfrm>
            <a:off x="142875" y="2682875"/>
            <a:ext cx="4430713" cy="1481138"/>
          </a:xfrm>
        </p:spPr>
        <p:txBody>
          <a:bodyPr>
            <a:spAutoFit/>
          </a:bodyPr>
          <a:lstStyle>
            <a:lvl1pPr algn="ctr">
              <a:defRPr sz="3600"/>
            </a:lvl1pPr>
          </a:lstStyle>
          <a:p>
            <a:pPr lvl="0"/>
            <a:r>
              <a:rPr lang="en-US" noProof="0" smtClean="0"/>
              <a:t>Titelmasterformat durch Klicken bearbeiten</a:t>
            </a:r>
          </a:p>
        </p:txBody>
      </p:sp>
      <p:sp>
        <p:nvSpPr>
          <p:cNvPr id="223241" name="Rectangle 9"/>
          <p:cNvSpPr>
            <a:spLocks noGrp="1" noChangeArrowheads="1"/>
          </p:cNvSpPr>
          <p:nvPr>
            <p:ph type="subTitle" idx="1"/>
          </p:nvPr>
        </p:nvSpPr>
        <p:spPr>
          <a:xfrm>
            <a:off x="4578350" y="4683125"/>
            <a:ext cx="4391025" cy="1152525"/>
          </a:xfrm>
        </p:spPr>
        <p:txBody>
          <a:bodyPr>
            <a:spAutoFit/>
          </a:bodyPr>
          <a:lstStyle>
            <a:lvl1pPr marL="0" indent="0">
              <a:buFont typeface="Wingdings" pitchFamily="2" charset="2"/>
              <a:buNone/>
              <a:defRPr sz="2800">
                <a:solidFill>
                  <a:schemeClr val="bg1"/>
                </a:solidFill>
              </a:defRPr>
            </a:lvl1pPr>
          </a:lstStyle>
          <a:p>
            <a:pPr lvl="0"/>
            <a:r>
              <a:rPr lang="en-US" noProof="0" smtClean="0"/>
              <a:t>Formatvorlage des Untertitelmasters durch Klicken bearbeiten</a:t>
            </a:r>
          </a:p>
        </p:txBody>
      </p:sp>
      <p:sp>
        <p:nvSpPr>
          <p:cNvPr id="26" name="Rectangle 2"/>
          <p:cNvSpPr>
            <a:spLocks noGrp="1" noChangeArrowheads="1"/>
          </p:cNvSpPr>
          <p:nvPr>
            <p:ph type="sldNum" sz="quarter" idx="10"/>
          </p:nvPr>
        </p:nvSpPr>
        <p:spPr>
          <a:xfrm>
            <a:off x="8686800" y="6565900"/>
            <a:ext cx="300038" cy="182563"/>
          </a:xfrm>
        </p:spPr>
        <p:txBody>
          <a:bodyPr/>
          <a:lstStyle>
            <a:lvl1pPr>
              <a:defRPr>
                <a:solidFill>
                  <a:schemeClr val="bg1"/>
                </a:solidFill>
              </a:defRPr>
            </a:lvl1pPr>
          </a:lstStyle>
          <a:p>
            <a:pPr>
              <a:defRPr/>
            </a:pPr>
            <a:fld id="{8D745170-B7B9-4269-A5D1-A7FBC7A8C83A}" type="slidenum">
              <a:rPr lang="en-US"/>
              <a:pPr>
                <a:defRPr/>
              </a:pPr>
              <a:t>‹#›</a:t>
            </a:fld>
            <a:endParaRPr lang="en-US"/>
          </a:p>
        </p:txBody>
      </p:sp>
    </p:spTree>
    <p:extLst>
      <p:ext uri="{BB962C8B-B14F-4D97-AF65-F5344CB8AC3E}">
        <p14:creationId xmlns:p14="http://schemas.microsoft.com/office/powerpoint/2010/main" val="806593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3B5D968A-3E6C-4ED4-BDFC-BFE2DFF10D38}" type="slidenum">
              <a:rPr lang="en-US"/>
              <a:pPr>
                <a:defRPr/>
              </a:pPr>
              <a:t>‹#›</a:t>
            </a:fld>
            <a:endParaRPr lang="en-US"/>
          </a:p>
        </p:txBody>
      </p:sp>
    </p:spTree>
    <p:extLst>
      <p:ext uri="{BB962C8B-B14F-4D97-AF65-F5344CB8AC3E}">
        <p14:creationId xmlns:p14="http://schemas.microsoft.com/office/powerpoint/2010/main" val="38941016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C22D70B1-DA51-4B0D-8301-FBB85909A659}" type="slidenum">
              <a:rPr lang="en-US"/>
              <a:pPr>
                <a:defRPr/>
              </a:pPr>
              <a:t>‹#›</a:t>
            </a:fld>
            <a:endParaRPr lang="en-US"/>
          </a:p>
        </p:txBody>
      </p:sp>
    </p:spTree>
    <p:extLst>
      <p:ext uri="{BB962C8B-B14F-4D97-AF65-F5344CB8AC3E}">
        <p14:creationId xmlns:p14="http://schemas.microsoft.com/office/powerpoint/2010/main" val="866381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91302ED6-3F31-4089-A368-645D62D2BEFB}" type="slidenum">
              <a:rPr lang="en-US"/>
              <a:pPr>
                <a:defRPr/>
              </a:pPr>
              <a:t>‹#›</a:t>
            </a:fld>
            <a:endParaRPr lang="en-US"/>
          </a:p>
        </p:txBody>
      </p:sp>
    </p:spTree>
    <p:extLst>
      <p:ext uri="{BB962C8B-B14F-4D97-AF65-F5344CB8AC3E}">
        <p14:creationId xmlns:p14="http://schemas.microsoft.com/office/powerpoint/2010/main" val="28553310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8" name="Rectangle 5"/>
          <p:cNvSpPr>
            <a:spLocks noGrp="1" noChangeArrowheads="1"/>
          </p:cNvSpPr>
          <p:nvPr>
            <p:ph type="sldNum" sz="quarter" idx="11"/>
          </p:nvPr>
        </p:nvSpPr>
        <p:spPr>
          <a:ln/>
        </p:spPr>
        <p:txBody>
          <a:bodyPr/>
          <a:lstStyle>
            <a:lvl1pPr>
              <a:defRPr/>
            </a:lvl1pPr>
          </a:lstStyle>
          <a:p>
            <a:pPr>
              <a:defRPr/>
            </a:pPr>
            <a:fld id="{E736BD2D-6609-4441-B651-994C25E35207}" type="slidenum">
              <a:rPr lang="en-US"/>
              <a:pPr>
                <a:defRPr/>
              </a:pPr>
              <a:t>‹#›</a:t>
            </a:fld>
            <a:endParaRPr lang="en-US"/>
          </a:p>
        </p:txBody>
      </p:sp>
    </p:spTree>
    <p:extLst>
      <p:ext uri="{BB962C8B-B14F-4D97-AF65-F5344CB8AC3E}">
        <p14:creationId xmlns:p14="http://schemas.microsoft.com/office/powerpoint/2010/main" val="194658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4" name="Rectangle 5"/>
          <p:cNvSpPr>
            <a:spLocks noGrp="1" noChangeArrowheads="1"/>
          </p:cNvSpPr>
          <p:nvPr>
            <p:ph type="sldNum" sz="quarter" idx="11"/>
          </p:nvPr>
        </p:nvSpPr>
        <p:spPr>
          <a:ln/>
        </p:spPr>
        <p:txBody>
          <a:bodyPr/>
          <a:lstStyle>
            <a:lvl1pPr>
              <a:defRPr/>
            </a:lvl1pPr>
          </a:lstStyle>
          <a:p>
            <a:pPr>
              <a:defRPr/>
            </a:pPr>
            <a:fld id="{73948D05-2BBB-4D66-9526-728E6C937B99}" type="slidenum">
              <a:rPr lang="en-US"/>
              <a:pPr>
                <a:defRPr/>
              </a:pPr>
              <a:t>‹#›</a:t>
            </a:fld>
            <a:endParaRPr lang="en-US"/>
          </a:p>
        </p:txBody>
      </p:sp>
    </p:spTree>
    <p:extLst>
      <p:ext uri="{BB962C8B-B14F-4D97-AF65-F5344CB8AC3E}">
        <p14:creationId xmlns:p14="http://schemas.microsoft.com/office/powerpoint/2010/main" val="233671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021B49F8-6A6C-4776-A3B0-9F5633C018BB}" type="slidenum">
              <a:rPr lang="en-US"/>
              <a:pPr>
                <a:defRPr/>
              </a:pPr>
              <a:t>‹#›</a:t>
            </a:fld>
            <a:endParaRPr lang="en-US"/>
          </a:p>
        </p:txBody>
      </p:sp>
    </p:spTree>
    <p:extLst>
      <p:ext uri="{BB962C8B-B14F-4D97-AF65-F5344CB8AC3E}">
        <p14:creationId xmlns:p14="http://schemas.microsoft.com/office/powerpoint/2010/main" val="4189366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3" name="Rectangle 5"/>
          <p:cNvSpPr>
            <a:spLocks noGrp="1" noChangeArrowheads="1"/>
          </p:cNvSpPr>
          <p:nvPr>
            <p:ph type="sldNum" sz="quarter" idx="11"/>
          </p:nvPr>
        </p:nvSpPr>
        <p:spPr>
          <a:ln/>
        </p:spPr>
        <p:txBody>
          <a:bodyPr/>
          <a:lstStyle>
            <a:lvl1pPr>
              <a:defRPr/>
            </a:lvl1pPr>
          </a:lstStyle>
          <a:p>
            <a:pPr>
              <a:defRPr/>
            </a:pPr>
            <a:fld id="{23818245-5DF7-49D8-8782-7F513A123743}" type="slidenum">
              <a:rPr lang="en-US"/>
              <a:pPr>
                <a:defRPr/>
              </a:pPr>
              <a:t>‹#›</a:t>
            </a:fld>
            <a:endParaRPr lang="en-US"/>
          </a:p>
        </p:txBody>
      </p:sp>
    </p:spTree>
    <p:extLst>
      <p:ext uri="{BB962C8B-B14F-4D97-AF65-F5344CB8AC3E}">
        <p14:creationId xmlns:p14="http://schemas.microsoft.com/office/powerpoint/2010/main" val="22412983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282214C5-E6D9-479B-A952-377DC7218392}" type="slidenum">
              <a:rPr lang="en-US"/>
              <a:pPr>
                <a:defRPr/>
              </a:pPr>
              <a:t>‹#›</a:t>
            </a:fld>
            <a:endParaRPr lang="en-US"/>
          </a:p>
        </p:txBody>
      </p:sp>
    </p:spTree>
    <p:extLst>
      <p:ext uri="{BB962C8B-B14F-4D97-AF65-F5344CB8AC3E}">
        <p14:creationId xmlns:p14="http://schemas.microsoft.com/office/powerpoint/2010/main" val="206324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986EE2C8-A1AF-4AB9-ACCB-954268701D1E}" type="slidenum">
              <a:rPr lang="en-US"/>
              <a:pPr>
                <a:defRPr/>
              </a:pPr>
              <a:t>‹#›</a:t>
            </a:fld>
            <a:endParaRPr lang="en-US"/>
          </a:p>
        </p:txBody>
      </p:sp>
    </p:spTree>
    <p:extLst>
      <p:ext uri="{BB962C8B-B14F-4D97-AF65-F5344CB8AC3E}">
        <p14:creationId xmlns:p14="http://schemas.microsoft.com/office/powerpoint/2010/main" val="10674545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BBB0AFE5-75DA-4051-BF38-D24C049E6A9D}" type="slidenum">
              <a:rPr lang="en-US"/>
              <a:pPr>
                <a:defRPr/>
              </a:pPr>
              <a:t>‹#›</a:t>
            </a:fld>
            <a:endParaRPr lang="en-US"/>
          </a:p>
        </p:txBody>
      </p:sp>
    </p:spTree>
    <p:extLst>
      <p:ext uri="{BB962C8B-B14F-4D97-AF65-F5344CB8AC3E}">
        <p14:creationId xmlns:p14="http://schemas.microsoft.com/office/powerpoint/2010/main" val="16508908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6378575"/>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6378575"/>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4E02D029-DC33-450E-8048-F324D8399333}" type="slidenum">
              <a:rPr lang="en-US"/>
              <a:pPr>
                <a:defRPr/>
              </a:pPr>
              <a:t>‹#›</a:t>
            </a:fld>
            <a:endParaRPr lang="en-US"/>
          </a:p>
        </p:txBody>
      </p:sp>
    </p:spTree>
    <p:extLst>
      <p:ext uri="{BB962C8B-B14F-4D97-AF65-F5344CB8AC3E}">
        <p14:creationId xmlns:p14="http://schemas.microsoft.com/office/powerpoint/2010/main" val="565183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hr-HR" smtClean="0"/>
              <a:t>Uredite stil naslova matrice</a:t>
            </a:r>
            <a:endParaRPr lang="hr-HR"/>
          </a:p>
        </p:txBody>
      </p:sp>
      <p:sp>
        <p:nvSpPr>
          <p:cNvPr id="3" name="Podnaslov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r-HR" smtClean="0"/>
              <a:t>Uredite stil podnaslova matrice</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D1996898-711D-4082-AFCA-75DDF5A57148}" type="slidenum">
              <a:rPr lang="en-US"/>
              <a:pPr>
                <a:defRPr/>
              </a:pPr>
              <a:t>‹#›</a:t>
            </a:fld>
            <a:endParaRPr lang="en-US"/>
          </a:p>
        </p:txBody>
      </p:sp>
    </p:spTree>
    <p:extLst>
      <p:ext uri="{BB962C8B-B14F-4D97-AF65-F5344CB8AC3E}">
        <p14:creationId xmlns:p14="http://schemas.microsoft.com/office/powerpoint/2010/main" val="32278044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21605C33-E737-4B83-9731-A593D50A9467}" type="slidenum">
              <a:rPr lang="en-US"/>
              <a:pPr>
                <a:defRPr/>
              </a:pPr>
              <a:t>‹#›</a:t>
            </a:fld>
            <a:endParaRPr lang="en-US"/>
          </a:p>
        </p:txBody>
      </p:sp>
    </p:spTree>
    <p:extLst>
      <p:ext uri="{BB962C8B-B14F-4D97-AF65-F5344CB8AC3E}">
        <p14:creationId xmlns:p14="http://schemas.microsoft.com/office/powerpoint/2010/main" val="26856691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sldNum" sz="quarter" idx="10"/>
          </p:nvPr>
        </p:nvSpPr>
        <p:spPr>
          <a:ln/>
        </p:spPr>
        <p:txBody>
          <a:bodyPr/>
          <a:lstStyle>
            <a:lvl1pPr>
              <a:defRPr/>
            </a:lvl1pPr>
          </a:lstStyle>
          <a:p>
            <a:pPr>
              <a:defRPr/>
            </a:pPr>
            <a:fld id="{E4D20CDC-C773-45A5-9676-1B0B78E4E259}" type="slidenum">
              <a:rPr lang="en-US"/>
              <a:pPr>
                <a:defRPr/>
              </a:pPr>
              <a:t>‹#›</a:t>
            </a:fld>
            <a:endParaRPr lang="en-US"/>
          </a:p>
        </p:txBody>
      </p:sp>
    </p:spTree>
    <p:extLst>
      <p:ext uri="{BB962C8B-B14F-4D97-AF65-F5344CB8AC3E}">
        <p14:creationId xmlns:p14="http://schemas.microsoft.com/office/powerpoint/2010/main" val="102434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sldNum" sz="quarter" idx="10"/>
          </p:nvPr>
        </p:nvSpPr>
        <p:spPr>
          <a:ln/>
        </p:spPr>
        <p:txBody>
          <a:bodyPr/>
          <a:lstStyle>
            <a:lvl1pPr>
              <a:defRPr/>
            </a:lvl1pPr>
          </a:lstStyle>
          <a:p>
            <a:pPr>
              <a:defRPr/>
            </a:pPr>
            <a:fld id="{2375A37B-6C53-45A0-B6F9-4D82E1EA6454}" type="slidenum">
              <a:rPr lang="en-US"/>
              <a:pPr>
                <a:defRPr/>
              </a:pPr>
              <a:t>‹#›</a:t>
            </a:fld>
            <a:endParaRPr lang="en-US"/>
          </a:p>
        </p:txBody>
      </p:sp>
    </p:spTree>
    <p:extLst>
      <p:ext uri="{BB962C8B-B14F-4D97-AF65-F5344CB8AC3E}">
        <p14:creationId xmlns:p14="http://schemas.microsoft.com/office/powerpoint/2010/main" val="38608861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sldNum" sz="quarter" idx="10"/>
          </p:nvPr>
        </p:nvSpPr>
        <p:spPr>
          <a:ln/>
        </p:spPr>
        <p:txBody>
          <a:bodyPr/>
          <a:lstStyle>
            <a:lvl1pPr>
              <a:defRPr/>
            </a:lvl1pPr>
          </a:lstStyle>
          <a:p>
            <a:pPr>
              <a:defRPr/>
            </a:pPr>
            <a:fld id="{CF824640-F5F3-4752-943D-B2004DB9EE45}" type="slidenum">
              <a:rPr lang="en-US"/>
              <a:pPr>
                <a:defRPr/>
              </a:pPr>
              <a:t>‹#›</a:t>
            </a:fld>
            <a:endParaRPr lang="en-US"/>
          </a:p>
        </p:txBody>
      </p:sp>
    </p:spTree>
    <p:extLst>
      <p:ext uri="{BB962C8B-B14F-4D97-AF65-F5344CB8AC3E}">
        <p14:creationId xmlns:p14="http://schemas.microsoft.com/office/powerpoint/2010/main" val="410110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6ABAE3C7-9BDA-408D-A15D-8706CCAC5F35}" type="slidenum">
              <a:rPr lang="en-US"/>
              <a:pPr>
                <a:defRPr/>
              </a:pPr>
              <a:t>‹#›</a:t>
            </a:fld>
            <a:endParaRPr lang="en-US"/>
          </a:p>
        </p:txBody>
      </p:sp>
    </p:spTree>
    <p:extLst>
      <p:ext uri="{BB962C8B-B14F-4D97-AF65-F5344CB8AC3E}">
        <p14:creationId xmlns:p14="http://schemas.microsoft.com/office/powerpoint/2010/main" val="39460960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sldNum" sz="quarter" idx="10"/>
          </p:nvPr>
        </p:nvSpPr>
        <p:spPr>
          <a:ln/>
        </p:spPr>
        <p:txBody>
          <a:bodyPr/>
          <a:lstStyle>
            <a:lvl1pPr>
              <a:defRPr/>
            </a:lvl1pPr>
          </a:lstStyle>
          <a:p>
            <a:pPr>
              <a:defRPr/>
            </a:pPr>
            <a:fld id="{B5F9C88D-E7D8-4210-BA70-DDC7FC3EB249}" type="slidenum">
              <a:rPr lang="en-US"/>
              <a:pPr>
                <a:defRPr/>
              </a:pPr>
              <a:t>‹#›</a:t>
            </a:fld>
            <a:endParaRPr lang="en-US"/>
          </a:p>
        </p:txBody>
      </p:sp>
    </p:spTree>
    <p:extLst>
      <p:ext uri="{BB962C8B-B14F-4D97-AF65-F5344CB8AC3E}">
        <p14:creationId xmlns:p14="http://schemas.microsoft.com/office/powerpoint/2010/main" val="23068344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AA0789C7-C137-432C-8649-CB0ED6846E3E}" type="slidenum">
              <a:rPr lang="en-US"/>
              <a:pPr>
                <a:defRPr/>
              </a:pPr>
              <a:t>‹#›</a:t>
            </a:fld>
            <a:endParaRPr lang="en-US"/>
          </a:p>
        </p:txBody>
      </p:sp>
    </p:spTree>
    <p:extLst>
      <p:ext uri="{BB962C8B-B14F-4D97-AF65-F5344CB8AC3E}">
        <p14:creationId xmlns:p14="http://schemas.microsoft.com/office/powerpoint/2010/main" val="10278782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23DE9351-8051-4B8A-8DB2-48FC8ED05B9F}" type="slidenum">
              <a:rPr lang="en-US"/>
              <a:pPr>
                <a:defRPr/>
              </a:pPr>
              <a:t>‹#›</a:t>
            </a:fld>
            <a:endParaRPr lang="en-US"/>
          </a:p>
        </p:txBody>
      </p:sp>
    </p:spTree>
    <p:extLst>
      <p:ext uri="{BB962C8B-B14F-4D97-AF65-F5344CB8AC3E}">
        <p14:creationId xmlns:p14="http://schemas.microsoft.com/office/powerpoint/2010/main" val="3569687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A6421800-3349-4580-8371-90FDA659AC1F}" type="slidenum">
              <a:rPr lang="en-US"/>
              <a:pPr>
                <a:defRPr/>
              </a:pPr>
              <a:t>‹#›</a:t>
            </a:fld>
            <a:endParaRPr lang="en-US"/>
          </a:p>
        </p:txBody>
      </p:sp>
    </p:spTree>
    <p:extLst>
      <p:ext uri="{BB962C8B-B14F-4D97-AF65-F5344CB8AC3E}">
        <p14:creationId xmlns:p14="http://schemas.microsoft.com/office/powerpoint/2010/main" val="35178889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F5B0237C-734B-41F6-8E1F-7B8CC72D5084}" type="slidenum">
              <a:rPr lang="en-US"/>
              <a:pPr>
                <a:defRPr/>
              </a:pPr>
              <a:t>‹#›</a:t>
            </a:fld>
            <a:endParaRPr lang="en-US"/>
          </a:p>
        </p:txBody>
      </p:sp>
    </p:spTree>
    <p:extLst>
      <p:ext uri="{BB962C8B-B14F-4D97-AF65-F5344CB8AC3E}">
        <p14:creationId xmlns:p14="http://schemas.microsoft.com/office/powerpoint/2010/main" val="30871676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5029200"/>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502920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33268D03-2543-4787-8E51-A51DACBF0DB8}" type="slidenum">
              <a:rPr lang="en-US"/>
              <a:pPr>
                <a:defRPr/>
              </a:pPr>
              <a:t>‹#›</a:t>
            </a:fld>
            <a:endParaRPr lang="en-US"/>
          </a:p>
        </p:txBody>
      </p:sp>
    </p:spTree>
    <p:extLst>
      <p:ext uri="{BB962C8B-B14F-4D97-AF65-F5344CB8AC3E}">
        <p14:creationId xmlns:p14="http://schemas.microsoft.com/office/powerpoint/2010/main" val="36618804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rgbClr val="008E94"/>
        </a:soli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950913"/>
            <a:ext cx="4760913" cy="5003800"/>
          </a:xfrm>
          <a:custGeom>
            <a:avLst/>
            <a:gdLst>
              <a:gd name="T0" fmla="*/ 2147483647 w 1492"/>
              <a:gd name="T1" fmla="*/ 0 h 1600"/>
              <a:gd name="T2" fmla="*/ 0 w 1492"/>
              <a:gd name="T3" fmla="*/ 2147483647 h 1600"/>
              <a:gd name="T4" fmla="*/ 0 w 1492"/>
              <a:gd name="T5" fmla="*/ 2147483647 h 1600"/>
              <a:gd name="T6" fmla="*/ 2147483647 w 1492"/>
              <a:gd name="T7" fmla="*/ 2147483647 h 1600"/>
              <a:gd name="T8" fmla="*/ 2147483647 w 1492"/>
              <a:gd name="T9" fmla="*/ 2147483647 h 1600"/>
              <a:gd name="T10" fmla="*/ 2147483647 w 1492"/>
              <a:gd name="T11" fmla="*/ 0 h 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 name="Freeform 4"/>
          <p:cNvSpPr>
            <a:spLocks/>
          </p:cNvSpPr>
          <p:nvPr/>
        </p:nvSpPr>
        <p:spPr bwMode="auto">
          <a:xfrm>
            <a:off x="7435850" y="1541463"/>
            <a:ext cx="1711325" cy="2360612"/>
          </a:xfrm>
          <a:custGeom>
            <a:avLst/>
            <a:gdLst>
              <a:gd name="T0" fmla="*/ 2147483647 w 520"/>
              <a:gd name="T1" fmla="*/ 2147483647 h 740"/>
              <a:gd name="T2" fmla="*/ 2147483647 w 520"/>
              <a:gd name="T3" fmla="*/ 0 h 740"/>
              <a:gd name="T4" fmla="*/ 0 w 520"/>
              <a:gd name="T5" fmla="*/ 2147483647 h 740"/>
              <a:gd name="T6" fmla="*/ 2147483647 w 520"/>
              <a:gd name="T7" fmla="*/ 2147483647 h 740"/>
              <a:gd name="T8" fmla="*/ 2147483647 w 520"/>
              <a:gd name="T9" fmla="*/ 2147483647 h 740"/>
              <a:gd name="T10" fmla="*/ 2147483647 w 520"/>
              <a:gd name="T11" fmla="*/ 2147483647 h 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6" name="Line 5"/>
          <p:cNvSpPr>
            <a:spLocks noChangeShapeType="1"/>
          </p:cNvSpPr>
          <p:nvPr/>
        </p:nvSpPr>
        <p:spPr bwMode="auto">
          <a:xfrm flipH="1">
            <a:off x="4718050" y="2803525"/>
            <a:ext cx="2717800" cy="249238"/>
          </a:xfrm>
          <a:prstGeom prst="line">
            <a:avLst/>
          </a:prstGeom>
          <a:noFill/>
          <a:ln w="12700">
            <a:solidFill>
              <a:srgbClr val="FFFFFF">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7" name="Freeform 6"/>
          <p:cNvSpPr>
            <a:spLocks/>
          </p:cNvSpPr>
          <p:nvPr/>
        </p:nvSpPr>
        <p:spPr bwMode="auto">
          <a:xfrm>
            <a:off x="584200" y="5846763"/>
            <a:ext cx="917575" cy="746125"/>
          </a:xfrm>
          <a:custGeom>
            <a:avLst/>
            <a:gdLst>
              <a:gd name="T0" fmla="*/ 0 w 578"/>
              <a:gd name="T1" fmla="*/ 2147483647 h 470"/>
              <a:gd name="T2" fmla="*/ 2147483647 w 578"/>
              <a:gd name="T3" fmla="*/ 2147483647 h 470"/>
              <a:gd name="T4" fmla="*/ 2147483647 w 578"/>
              <a:gd name="T5" fmla="*/ 0 h 470"/>
              <a:gd name="T6" fmla="*/ 0 60000 65536"/>
              <a:gd name="T7" fmla="*/ 0 60000 65536"/>
              <a:gd name="T8" fmla="*/ 0 60000 65536"/>
            </a:gdLst>
            <a:ahLst/>
            <a:cxnLst>
              <a:cxn ang="T6">
                <a:pos x="T0" y="T1"/>
              </a:cxn>
              <a:cxn ang="T7">
                <a:pos x="T2" y="T3"/>
              </a:cxn>
              <a:cxn ang="T8">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8" name="Freeform 7"/>
          <p:cNvSpPr>
            <a:spLocks/>
          </p:cNvSpPr>
          <p:nvPr/>
        </p:nvSpPr>
        <p:spPr bwMode="auto">
          <a:xfrm>
            <a:off x="-3175" y="6272213"/>
            <a:ext cx="641350" cy="592137"/>
          </a:xfrm>
          <a:custGeom>
            <a:avLst/>
            <a:gdLst>
              <a:gd name="T0" fmla="*/ 2147483647 w 191"/>
              <a:gd name="T1" fmla="*/ 2147483647 h 183"/>
              <a:gd name="T2" fmla="*/ 2147483647 w 191"/>
              <a:gd name="T3" fmla="*/ 2147483647 h 183"/>
              <a:gd name="T4" fmla="*/ 2147483647 w 191"/>
              <a:gd name="T5" fmla="*/ 0 h 183"/>
              <a:gd name="T6" fmla="*/ 0 w 191"/>
              <a:gd name="T7" fmla="*/ 2147483647 h 183"/>
              <a:gd name="T8" fmla="*/ 0 w 191"/>
              <a:gd name="T9" fmla="*/ 2147483647 h 183"/>
              <a:gd name="T10" fmla="*/ 2147483647 w 191"/>
              <a:gd name="T11" fmla="*/ 2147483647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nvGrpSpPr>
          <p:cNvPr id="9" name="Group 10"/>
          <p:cNvGrpSpPr>
            <a:grpSpLocks noChangeAspect="1"/>
          </p:cNvGrpSpPr>
          <p:nvPr/>
        </p:nvGrpSpPr>
        <p:grpSpPr bwMode="auto">
          <a:xfrm>
            <a:off x="150813" y="150813"/>
            <a:ext cx="522287" cy="468312"/>
            <a:chOff x="1352" y="681"/>
            <a:chExt cx="3519" cy="3153"/>
          </a:xfrm>
        </p:grpSpPr>
        <p:sp>
          <p:nvSpPr>
            <p:cNvPr id="10" name="Freeform 11"/>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 name="Freeform 12"/>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 name="Freeform 13"/>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 name="Freeform 14"/>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 name="Freeform 15"/>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 name="Freeform 16"/>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 name="Freeform 17"/>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7" name="Freeform 18"/>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8" name="Freeform 19"/>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9" name="Freeform 20"/>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 name="Freeform 21"/>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1" name="Freeform 22"/>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2" name="Freeform 23"/>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3" name="Freeform 24"/>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4" name="Freeform 25"/>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pic>
        <p:nvPicPr>
          <p:cNvPr id="25" name="Picture 32" descr="Public Affairs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34150" y="6559550"/>
            <a:ext cx="190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12" name="Rectangle 8"/>
          <p:cNvSpPr>
            <a:spLocks noGrp="1" noChangeArrowheads="1"/>
          </p:cNvSpPr>
          <p:nvPr>
            <p:ph type="ctrTitle"/>
          </p:nvPr>
        </p:nvSpPr>
        <p:spPr>
          <a:xfrm>
            <a:off x="142875" y="2682875"/>
            <a:ext cx="4430713" cy="1481138"/>
          </a:xfrm>
        </p:spPr>
        <p:txBody>
          <a:bodyPr>
            <a:spAutoFit/>
          </a:bodyPr>
          <a:lstStyle>
            <a:lvl1pPr algn="ctr">
              <a:defRPr sz="3600"/>
            </a:lvl1pPr>
          </a:lstStyle>
          <a:p>
            <a:pPr lvl="0"/>
            <a:r>
              <a:rPr lang="en-US" noProof="0" smtClean="0"/>
              <a:t>Titelmasterformat durch Klicken bearbeiten</a:t>
            </a:r>
          </a:p>
        </p:txBody>
      </p:sp>
      <p:sp>
        <p:nvSpPr>
          <p:cNvPr id="226313" name="Rectangle 9"/>
          <p:cNvSpPr>
            <a:spLocks noGrp="1" noChangeArrowheads="1"/>
          </p:cNvSpPr>
          <p:nvPr>
            <p:ph type="subTitle" idx="1"/>
          </p:nvPr>
        </p:nvSpPr>
        <p:spPr>
          <a:xfrm>
            <a:off x="4578350" y="4683125"/>
            <a:ext cx="4391025" cy="1152525"/>
          </a:xfrm>
        </p:spPr>
        <p:txBody>
          <a:bodyPr>
            <a:spAutoFit/>
          </a:bodyPr>
          <a:lstStyle>
            <a:lvl1pPr marL="0" indent="0">
              <a:buFont typeface="Wingdings" pitchFamily="2" charset="2"/>
              <a:buNone/>
              <a:defRPr sz="2800">
                <a:solidFill>
                  <a:schemeClr val="bg1"/>
                </a:solidFill>
              </a:defRPr>
            </a:lvl1pPr>
          </a:lstStyle>
          <a:p>
            <a:pPr lvl="0"/>
            <a:r>
              <a:rPr lang="en-US" noProof="0" smtClean="0"/>
              <a:t>Formatvorlage des Untertitelmasters durch Klicken bearbeiten</a:t>
            </a:r>
          </a:p>
        </p:txBody>
      </p:sp>
      <p:sp>
        <p:nvSpPr>
          <p:cNvPr id="26" name="Rectangle 2"/>
          <p:cNvSpPr>
            <a:spLocks noGrp="1" noChangeArrowheads="1"/>
          </p:cNvSpPr>
          <p:nvPr>
            <p:ph type="sldNum" sz="quarter" idx="10"/>
          </p:nvPr>
        </p:nvSpPr>
        <p:spPr>
          <a:xfrm>
            <a:off x="8686800" y="6565900"/>
            <a:ext cx="300038" cy="182563"/>
          </a:xfrm>
        </p:spPr>
        <p:txBody>
          <a:bodyPr/>
          <a:lstStyle>
            <a:lvl1pPr>
              <a:defRPr>
                <a:solidFill>
                  <a:schemeClr val="bg1"/>
                </a:solidFill>
              </a:defRPr>
            </a:lvl1pPr>
          </a:lstStyle>
          <a:p>
            <a:pPr>
              <a:defRPr/>
            </a:pPr>
            <a:fld id="{CC7E2722-03D9-42CA-B86B-AC7E610DB76B}" type="slidenum">
              <a:rPr lang="en-US"/>
              <a:pPr>
                <a:defRPr/>
              </a:pPr>
              <a:t>‹#›</a:t>
            </a:fld>
            <a:endParaRPr lang="en-US"/>
          </a:p>
        </p:txBody>
      </p:sp>
    </p:spTree>
    <p:extLst>
      <p:ext uri="{BB962C8B-B14F-4D97-AF65-F5344CB8AC3E}">
        <p14:creationId xmlns:p14="http://schemas.microsoft.com/office/powerpoint/2010/main" val="38229862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3551213F-4AC1-4B52-862D-C6EABBC1471C}" type="slidenum">
              <a:rPr lang="en-US"/>
              <a:pPr>
                <a:defRPr/>
              </a:pPr>
              <a:t>‹#›</a:t>
            </a:fld>
            <a:endParaRPr lang="en-US"/>
          </a:p>
        </p:txBody>
      </p:sp>
    </p:spTree>
    <p:extLst>
      <p:ext uri="{BB962C8B-B14F-4D97-AF65-F5344CB8AC3E}">
        <p14:creationId xmlns:p14="http://schemas.microsoft.com/office/powerpoint/2010/main" val="33336138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7A536501-8CC1-457B-BDEC-A4B87F8D37F9}" type="slidenum">
              <a:rPr lang="en-US"/>
              <a:pPr>
                <a:defRPr/>
              </a:pPr>
              <a:t>‹#›</a:t>
            </a:fld>
            <a:endParaRPr lang="en-US"/>
          </a:p>
        </p:txBody>
      </p:sp>
    </p:spTree>
    <p:extLst>
      <p:ext uri="{BB962C8B-B14F-4D97-AF65-F5344CB8AC3E}">
        <p14:creationId xmlns:p14="http://schemas.microsoft.com/office/powerpoint/2010/main" val="26837076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D5AE412E-0E04-41A0-A116-3E1DF607B963}" type="slidenum">
              <a:rPr lang="en-US"/>
              <a:pPr>
                <a:defRPr/>
              </a:pPr>
              <a:t>‹#›</a:t>
            </a:fld>
            <a:endParaRPr lang="en-US"/>
          </a:p>
        </p:txBody>
      </p:sp>
    </p:spTree>
    <p:extLst>
      <p:ext uri="{BB962C8B-B14F-4D97-AF65-F5344CB8AC3E}">
        <p14:creationId xmlns:p14="http://schemas.microsoft.com/office/powerpoint/2010/main" val="66545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8" name="Rectangle 5"/>
          <p:cNvSpPr>
            <a:spLocks noGrp="1" noChangeArrowheads="1"/>
          </p:cNvSpPr>
          <p:nvPr>
            <p:ph type="sldNum" sz="quarter" idx="11"/>
          </p:nvPr>
        </p:nvSpPr>
        <p:spPr>
          <a:ln/>
        </p:spPr>
        <p:txBody>
          <a:bodyPr/>
          <a:lstStyle>
            <a:lvl1pPr>
              <a:defRPr/>
            </a:lvl1pPr>
          </a:lstStyle>
          <a:p>
            <a:pPr>
              <a:defRPr/>
            </a:pPr>
            <a:fld id="{F59644E5-18AE-48AF-8563-96B771D35F99}" type="slidenum">
              <a:rPr lang="en-US"/>
              <a:pPr>
                <a:defRPr/>
              </a:pPr>
              <a:t>‹#›</a:t>
            </a:fld>
            <a:endParaRPr lang="en-US"/>
          </a:p>
        </p:txBody>
      </p:sp>
    </p:spTree>
    <p:extLst>
      <p:ext uri="{BB962C8B-B14F-4D97-AF65-F5344CB8AC3E}">
        <p14:creationId xmlns:p14="http://schemas.microsoft.com/office/powerpoint/2010/main" val="6083277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8" name="Rectangle 5"/>
          <p:cNvSpPr>
            <a:spLocks noGrp="1" noChangeArrowheads="1"/>
          </p:cNvSpPr>
          <p:nvPr>
            <p:ph type="sldNum" sz="quarter" idx="11"/>
          </p:nvPr>
        </p:nvSpPr>
        <p:spPr>
          <a:ln/>
        </p:spPr>
        <p:txBody>
          <a:bodyPr/>
          <a:lstStyle>
            <a:lvl1pPr>
              <a:defRPr/>
            </a:lvl1pPr>
          </a:lstStyle>
          <a:p>
            <a:pPr>
              <a:defRPr/>
            </a:pPr>
            <a:fld id="{06C02655-86B9-44B2-A4DB-334FD1C0CBE6}" type="slidenum">
              <a:rPr lang="en-US"/>
              <a:pPr>
                <a:defRPr/>
              </a:pPr>
              <a:t>‹#›</a:t>
            </a:fld>
            <a:endParaRPr lang="en-US"/>
          </a:p>
        </p:txBody>
      </p:sp>
    </p:spTree>
    <p:extLst>
      <p:ext uri="{BB962C8B-B14F-4D97-AF65-F5344CB8AC3E}">
        <p14:creationId xmlns:p14="http://schemas.microsoft.com/office/powerpoint/2010/main" val="41362072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4" name="Rectangle 5"/>
          <p:cNvSpPr>
            <a:spLocks noGrp="1" noChangeArrowheads="1"/>
          </p:cNvSpPr>
          <p:nvPr>
            <p:ph type="sldNum" sz="quarter" idx="11"/>
          </p:nvPr>
        </p:nvSpPr>
        <p:spPr>
          <a:ln/>
        </p:spPr>
        <p:txBody>
          <a:bodyPr/>
          <a:lstStyle>
            <a:lvl1pPr>
              <a:defRPr/>
            </a:lvl1pPr>
          </a:lstStyle>
          <a:p>
            <a:pPr>
              <a:defRPr/>
            </a:pPr>
            <a:fld id="{2A45538E-D62D-4741-82CE-E16C0FCD4F3D}" type="slidenum">
              <a:rPr lang="en-US"/>
              <a:pPr>
                <a:defRPr/>
              </a:pPr>
              <a:t>‹#›</a:t>
            </a:fld>
            <a:endParaRPr lang="en-US"/>
          </a:p>
        </p:txBody>
      </p:sp>
    </p:spTree>
    <p:extLst>
      <p:ext uri="{BB962C8B-B14F-4D97-AF65-F5344CB8AC3E}">
        <p14:creationId xmlns:p14="http://schemas.microsoft.com/office/powerpoint/2010/main" val="30739891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3" name="Rectangle 5"/>
          <p:cNvSpPr>
            <a:spLocks noGrp="1" noChangeArrowheads="1"/>
          </p:cNvSpPr>
          <p:nvPr>
            <p:ph type="sldNum" sz="quarter" idx="11"/>
          </p:nvPr>
        </p:nvSpPr>
        <p:spPr>
          <a:ln/>
        </p:spPr>
        <p:txBody>
          <a:bodyPr/>
          <a:lstStyle>
            <a:lvl1pPr>
              <a:defRPr/>
            </a:lvl1pPr>
          </a:lstStyle>
          <a:p>
            <a:pPr>
              <a:defRPr/>
            </a:pPr>
            <a:fld id="{02E859D8-ACC6-4F9B-8CE7-6CC2A533456D}" type="slidenum">
              <a:rPr lang="en-US"/>
              <a:pPr>
                <a:defRPr/>
              </a:pPr>
              <a:t>‹#›</a:t>
            </a:fld>
            <a:endParaRPr lang="en-US"/>
          </a:p>
        </p:txBody>
      </p:sp>
    </p:spTree>
    <p:extLst>
      <p:ext uri="{BB962C8B-B14F-4D97-AF65-F5344CB8AC3E}">
        <p14:creationId xmlns:p14="http://schemas.microsoft.com/office/powerpoint/2010/main" val="3178852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B9FBE114-7080-4361-8481-31EDEE2CA408}" type="slidenum">
              <a:rPr lang="en-US"/>
              <a:pPr>
                <a:defRPr/>
              </a:pPr>
              <a:t>‹#›</a:t>
            </a:fld>
            <a:endParaRPr lang="en-US"/>
          </a:p>
        </p:txBody>
      </p:sp>
    </p:spTree>
    <p:extLst>
      <p:ext uri="{BB962C8B-B14F-4D97-AF65-F5344CB8AC3E}">
        <p14:creationId xmlns:p14="http://schemas.microsoft.com/office/powerpoint/2010/main" val="17755819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5D7E5284-4388-4BF6-9B51-09AE0CFF6CDA}" type="slidenum">
              <a:rPr lang="en-US"/>
              <a:pPr>
                <a:defRPr/>
              </a:pPr>
              <a:t>‹#›</a:t>
            </a:fld>
            <a:endParaRPr lang="en-US"/>
          </a:p>
        </p:txBody>
      </p:sp>
    </p:spTree>
    <p:extLst>
      <p:ext uri="{BB962C8B-B14F-4D97-AF65-F5344CB8AC3E}">
        <p14:creationId xmlns:p14="http://schemas.microsoft.com/office/powerpoint/2010/main" val="35936276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4D30526C-323E-4E48-9B1B-194E563CF721}" type="slidenum">
              <a:rPr lang="en-US"/>
              <a:pPr>
                <a:defRPr/>
              </a:pPr>
              <a:t>‹#›</a:t>
            </a:fld>
            <a:endParaRPr lang="en-US"/>
          </a:p>
        </p:txBody>
      </p:sp>
    </p:spTree>
    <p:extLst>
      <p:ext uri="{BB962C8B-B14F-4D97-AF65-F5344CB8AC3E}">
        <p14:creationId xmlns:p14="http://schemas.microsoft.com/office/powerpoint/2010/main" val="37152795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6378575"/>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6378575"/>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E5A4EA84-A3A7-4D2C-AB97-E7ABC944922F}" type="slidenum">
              <a:rPr lang="en-US"/>
              <a:pPr>
                <a:defRPr/>
              </a:pPr>
              <a:t>‹#›</a:t>
            </a:fld>
            <a:endParaRPr lang="en-US"/>
          </a:p>
        </p:txBody>
      </p:sp>
    </p:spTree>
    <p:extLst>
      <p:ext uri="{BB962C8B-B14F-4D97-AF65-F5344CB8AC3E}">
        <p14:creationId xmlns:p14="http://schemas.microsoft.com/office/powerpoint/2010/main" val="12686813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hr-HR" smtClean="0"/>
              <a:t>Uredite stil naslova matrice</a:t>
            </a:r>
            <a:endParaRPr lang="hr-HR"/>
          </a:p>
        </p:txBody>
      </p:sp>
      <p:sp>
        <p:nvSpPr>
          <p:cNvPr id="3" name="Podnaslov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r-HR" smtClean="0"/>
              <a:t>Uredite stil podnaslova matrice</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58FF45CD-C230-4E90-B751-A11B23BFA9A1}" type="slidenum">
              <a:rPr lang="en-US"/>
              <a:pPr>
                <a:defRPr/>
              </a:pPr>
              <a:t>‹#›</a:t>
            </a:fld>
            <a:endParaRPr lang="en-US"/>
          </a:p>
        </p:txBody>
      </p:sp>
    </p:spTree>
    <p:extLst>
      <p:ext uri="{BB962C8B-B14F-4D97-AF65-F5344CB8AC3E}">
        <p14:creationId xmlns:p14="http://schemas.microsoft.com/office/powerpoint/2010/main" val="21337730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1CCAB619-63B1-48E2-874C-D8A03C2BB180}" type="slidenum">
              <a:rPr lang="en-US"/>
              <a:pPr>
                <a:defRPr/>
              </a:pPr>
              <a:t>‹#›</a:t>
            </a:fld>
            <a:endParaRPr lang="en-US"/>
          </a:p>
        </p:txBody>
      </p:sp>
    </p:spTree>
    <p:extLst>
      <p:ext uri="{BB962C8B-B14F-4D97-AF65-F5344CB8AC3E}">
        <p14:creationId xmlns:p14="http://schemas.microsoft.com/office/powerpoint/2010/main" val="17650029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sldNum" sz="quarter" idx="10"/>
          </p:nvPr>
        </p:nvSpPr>
        <p:spPr>
          <a:ln/>
        </p:spPr>
        <p:txBody>
          <a:bodyPr/>
          <a:lstStyle>
            <a:lvl1pPr>
              <a:defRPr/>
            </a:lvl1pPr>
          </a:lstStyle>
          <a:p>
            <a:pPr>
              <a:defRPr/>
            </a:pPr>
            <a:fld id="{3A14067F-33BC-4E39-8698-3689CF1531E2}" type="slidenum">
              <a:rPr lang="en-US"/>
              <a:pPr>
                <a:defRPr/>
              </a:pPr>
              <a:t>‹#›</a:t>
            </a:fld>
            <a:endParaRPr lang="en-US"/>
          </a:p>
        </p:txBody>
      </p:sp>
    </p:spTree>
    <p:extLst>
      <p:ext uri="{BB962C8B-B14F-4D97-AF65-F5344CB8AC3E}">
        <p14:creationId xmlns:p14="http://schemas.microsoft.com/office/powerpoint/2010/main" val="102755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4" name="Rectangle 5"/>
          <p:cNvSpPr>
            <a:spLocks noGrp="1" noChangeArrowheads="1"/>
          </p:cNvSpPr>
          <p:nvPr>
            <p:ph type="sldNum" sz="quarter" idx="11"/>
          </p:nvPr>
        </p:nvSpPr>
        <p:spPr>
          <a:ln/>
        </p:spPr>
        <p:txBody>
          <a:bodyPr/>
          <a:lstStyle>
            <a:lvl1pPr>
              <a:defRPr/>
            </a:lvl1pPr>
          </a:lstStyle>
          <a:p>
            <a:pPr>
              <a:defRPr/>
            </a:pPr>
            <a:fld id="{2B5DF2DB-5F8A-42D0-952D-048604117908}" type="slidenum">
              <a:rPr lang="en-US"/>
              <a:pPr>
                <a:defRPr/>
              </a:pPr>
              <a:t>‹#›</a:t>
            </a:fld>
            <a:endParaRPr lang="en-US"/>
          </a:p>
        </p:txBody>
      </p:sp>
    </p:spTree>
    <p:extLst>
      <p:ext uri="{BB962C8B-B14F-4D97-AF65-F5344CB8AC3E}">
        <p14:creationId xmlns:p14="http://schemas.microsoft.com/office/powerpoint/2010/main" val="13737362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sldNum" sz="quarter" idx="10"/>
          </p:nvPr>
        </p:nvSpPr>
        <p:spPr>
          <a:ln/>
        </p:spPr>
        <p:txBody>
          <a:bodyPr/>
          <a:lstStyle>
            <a:lvl1pPr>
              <a:defRPr/>
            </a:lvl1pPr>
          </a:lstStyle>
          <a:p>
            <a:pPr>
              <a:defRPr/>
            </a:pPr>
            <a:fld id="{1C1A58BD-0E0C-4999-87B8-6BFB241A880A}" type="slidenum">
              <a:rPr lang="en-US"/>
              <a:pPr>
                <a:defRPr/>
              </a:pPr>
              <a:t>‹#›</a:t>
            </a:fld>
            <a:endParaRPr lang="en-US"/>
          </a:p>
        </p:txBody>
      </p:sp>
    </p:spTree>
    <p:extLst>
      <p:ext uri="{BB962C8B-B14F-4D97-AF65-F5344CB8AC3E}">
        <p14:creationId xmlns:p14="http://schemas.microsoft.com/office/powerpoint/2010/main" val="67444494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sldNum" sz="quarter" idx="10"/>
          </p:nvPr>
        </p:nvSpPr>
        <p:spPr>
          <a:ln/>
        </p:spPr>
        <p:txBody>
          <a:bodyPr/>
          <a:lstStyle>
            <a:lvl1pPr>
              <a:defRPr/>
            </a:lvl1pPr>
          </a:lstStyle>
          <a:p>
            <a:pPr>
              <a:defRPr/>
            </a:pPr>
            <a:fld id="{23787FEA-E962-465C-9B91-B9E813B25EF9}" type="slidenum">
              <a:rPr lang="en-US"/>
              <a:pPr>
                <a:defRPr/>
              </a:pPr>
              <a:t>‹#›</a:t>
            </a:fld>
            <a:endParaRPr lang="en-US"/>
          </a:p>
        </p:txBody>
      </p:sp>
    </p:spTree>
    <p:extLst>
      <p:ext uri="{BB962C8B-B14F-4D97-AF65-F5344CB8AC3E}">
        <p14:creationId xmlns:p14="http://schemas.microsoft.com/office/powerpoint/2010/main" val="42868458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sldNum" sz="quarter" idx="10"/>
          </p:nvPr>
        </p:nvSpPr>
        <p:spPr>
          <a:ln/>
        </p:spPr>
        <p:txBody>
          <a:bodyPr/>
          <a:lstStyle>
            <a:lvl1pPr>
              <a:defRPr/>
            </a:lvl1pPr>
          </a:lstStyle>
          <a:p>
            <a:pPr>
              <a:defRPr/>
            </a:pPr>
            <a:fld id="{58434335-5C7D-4C8C-BD7B-4ECC28D5E7DA}" type="slidenum">
              <a:rPr lang="en-US"/>
              <a:pPr>
                <a:defRPr/>
              </a:pPr>
              <a:t>‹#›</a:t>
            </a:fld>
            <a:endParaRPr lang="en-US"/>
          </a:p>
        </p:txBody>
      </p:sp>
    </p:spTree>
    <p:extLst>
      <p:ext uri="{BB962C8B-B14F-4D97-AF65-F5344CB8AC3E}">
        <p14:creationId xmlns:p14="http://schemas.microsoft.com/office/powerpoint/2010/main" val="2115841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C9D5C250-C2B5-4147-9063-476155003793}" type="slidenum">
              <a:rPr lang="en-US"/>
              <a:pPr>
                <a:defRPr/>
              </a:pPr>
              <a:t>‹#›</a:t>
            </a:fld>
            <a:endParaRPr lang="en-US"/>
          </a:p>
        </p:txBody>
      </p:sp>
    </p:spTree>
    <p:extLst>
      <p:ext uri="{BB962C8B-B14F-4D97-AF65-F5344CB8AC3E}">
        <p14:creationId xmlns:p14="http://schemas.microsoft.com/office/powerpoint/2010/main" val="31476594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09D5739B-2A7D-4E87-A9E0-8D7CA7B3B71C}" type="slidenum">
              <a:rPr lang="en-US"/>
              <a:pPr>
                <a:defRPr/>
              </a:pPr>
              <a:t>‹#›</a:t>
            </a:fld>
            <a:endParaRPr lang="en-US"/>
          </a:p>
        </p:txBody>
      </p:sp>
    </p:spTree>
    <p:extLst>
      <p:ext uri="{BB962C8B-B14F-4D97-AF65-F5344CB8AC3E}">
        <p14:creationId xmlns:p14="http://schemas.microsoft.com/office/powerpoint/2010/main" val="39999934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82C9FC23-4BB6-49ED-A79F-02ED432F73D1}" type="slidenum">
              <a:rPr lang="en-US"/>
              <a:pPr>
                <a:defRPr/>
              </a:pPr>
              <a:t>‹#›</a:t>
            </a:fld>
            <a:endParaRPr lang="en-US"/>
          </a:p>
        </p:txBody>
      </p:sp>
    </p:spTree>
    <p:extLst>
      <p:ext uri="{BB962C8B-B14F-4D97-AF65-F5344CB8AC3E}">
        <p14:creationId xmlns:p14="http://schemas.microsoft.com/office/powerpoint/2010/main" val="16010861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84BB78D7-723C-491A-8E6E-E5FB468712D4}" type="slidenum">
              <a:rPr lang="en-US"/>
              <a:pPr>
                <a:defRPr/>
              </a:pPr>
              <a:t>‹#›</a:t>
            </a:fld>
            <a:endParaRPr lang="en-US"/>
          </a:p>
        </p:txBody>
      </p:sp>
    </p:spTree>
    <p:extLst>
      <p:ext uri="{BB962C8B-B14F-4D97-AF65-F5344CB8AC3E}">
        <p14:creationId xmlns:p14="http://schemas.microsoft.com/office/powerpoint/2010/main" val="85858384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5029200"/>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502920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45A98386-619E-4D1E-899B-06A5E8246FAD}" type="slidenum">
              <a:rPr lang="en-US"/>
              <a:pPr>
                <a:defRPr/>
              </a:pPr>
              <a:t>‹#›</a:t>
            </a:fld>
            <a:endParaRPr lang="en-US"/>
          </a:p>
        </p:txBody>
      </p:sp>
    </p:spTree>
    <p:extLst>
      <p:ext uri="{BB962C8B-B14F-4D97-AF65-F5344CB8AC3E}">
        <p14:creationId xmlns:p14="http://schemas.microsoft.com/office/powerpoint/2010/main" val="32775077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chemeClr val="accent2"/>
        </a:soli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950913"/>
            <a:ext cx="4760913" cy="5003800"/>
          </a:xfrm>
          <a:custGeom>
            <a:avLst/>
            <a:gdLst>
              <a:gd name="T0" fmla="*/ 2147483647 w 1492"/>
              <a:gd name="T1" fmla="*/ 0 h 1600"/>
              <a:gd name="T2" fmla="*/ 0 w 1492"/>
              <a:gd name="T3" fmla="*/ 2147483647 h 1600"/>
              <a:gd name="T4" fmla="*/ 0 w 1492"/>
              <a:gd name="T5" fmla="*/ 2147483647 h 1600"/>
              <a:gd name="T6" fmla="*/ 2147483647 w 1492"/>
              <a:gd name="T7" fmla="*/ 2147483647 h 1600"/>
              <a:gd name="T8" fmla="*/ 2147483647 w 1492"/>
              <a:gd name="T9" fmla="*/ 2147483647 h 1600"/>
              <a:gd name="T10" fmla="*/ 2147483647 w 1492"/>
              <a:gd name="T11" fmla="*/ 0 h 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 name="Freeform 4"/>
          <p:cNvSpPr>
            <a:spLocks/>
          </p:cNvSpPr>
          <p:nvPr/>
        </p:nvSpPr>
        <p:spPr bwMode="auto">
          <a:xfrm>
            <a:off x="7435850" y="1541463"/>
            <a:ext cx="1711325" cy="2360612"/>
          </a:xfrm>
          <a:custGeom>
            <a:avLst/>
            <a:gdLst>
              <a:gd name="T0" fmla="*/ 2147483647 w 520"/>
              <a:gd name="T1" fmla="*/ 2147483647 h 740"/>
              <a:gd name="T2" fmla="*/ 2147483647 w 520"/>
              <a:gd name="T3" fmla="*/ 0 h 740"/>
              <a:gd name="T4" fmla="*/ 0 w 520"/>
              <a:gd name="T5" fmla="*/ 2147483647 h 740"/>
              <a:gd name="T6" fmla="*/ 2147483647 w 520"/>
              <a:gd name="T7" fmla="*/ 2147483647 h 740"/>
              <a:gd name="T8" fmla="*/ 2147483647 w 520"/>
              <a:gd name="T9" fmla="*/ 2147483647 h 740"/>
              <a:gd name="T10" fmla="*/ 2147483647 w 520"/>
              <a:gd name="T11" fmla="*/ 2147483647 h 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6" name="Line 5"/>
          <p:cNvSpPr>
            <a:spLocks noChangeShapeType="1"/>
          </p:cNvSpPr>
          <p:nvPr/>
        </p:nvSpPr>
        <p:spPr bwMode="auto">
          <a:xfrm flipH="1">
            <a:off x="4718050" y="2803525"/>
            <a:ext cx="2717800" cy="249238"/>
          </a:xfrm>
          <a:prstGeom prst="line">
            <a:avLst/>
          </a:prstGeom>
          <a:noFill/>
          <a:ln w="12700">
            <a:solidFill>
              <a:srgbClr val="FFFFFF">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7" name="Freeform 6"/>
          <p:cNvSpPr>
            <a:spLocks/>
          </p:cNvSpPr>
          <p:nvPr/>
        </p:nvSpPr>
        <p:spPr bwMode="auto">
          <a:xfrm>
            <a:off x="584200" y="5846763"/>
            <a:ext cx="917575" cy="746125"/>
          </a:xfrm>
          <a:custGeom>
            <a:avLst/>
            <a:gdLst>
              <a:gd name="T0" fmla="*/ 0 w 578"/>
              <a:gd name="T1" fmla="*/ 2147483647 h 470"/>
              <a:gd name="T2" fmla="*/ 2147483647 w 578"/>
              <a:gd name="T3" fmla="*/ 2147483647 h 470"/>
              <a:gd name="T4" fmla="*/ 2147483647 w 578"/>
              <a:gd name="T5" fmla="*/ 0 h 470"/>
              <a:gd name="T6" fmla="*/ 0 60000 65536"/>
              <a:gd name="T7" fmla="*/ 0 60000 65536"/>
              <a:gd name="T8" fmla="*/ 0 60000 65536"/>
            </a:gdLst>
            <a:ahLst/>
            <a:cxnLst>
              <a:cxn ang="T6">
                <a:pos x="T0" y="T1"/>
              </a:cxn>
              <a:cxn ang="T7">
                <a:pos x="T2" y="T3"/>
              </a:cxn>
              <a:cxn ang="T8">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8" name="Freeform 7"/>
          <p:cNvSpPr>
            <a:spLocks/>
          </p:cNvSpPr>
          <p:nvPr/>
        </p:nvSpPr>
        <p:spPr bwMode="auto">
          <a:xfrm>
            <a:off x="-3175" y="6272213"/>
            <a:ext cx="641350" cy="592137"/>
          </a:xfrm>
          <a:custGeom>
            <a:avLst/>
            <a:gdLst>
              <a:gd name="T0" fmla="*/ 2147483647 w 191"/>
              <a:gd name="T1" fmla="*/ 2147483647 h 183"/>
              <a:gd name="T2" fmla="*/ 2147483647 w 191"/>
              <a:gd name="T3" fmla="*/ 2147483647 h 183"/>
              <a:gd name="T4" fmla="*/ 2147483647 w 191"/>
              <a:gd name="T5" fmla="*/ 0 h 183"/>
              <a:gd name="T6" fmla="*/ 0 w 191"/>
              <a:gd name="T7" fmla="*/ 2147483647 h 183"/>
              <a:gd name="T8" fmla="*/ 0 w 191"/>
              <a:gd name="T9" fmla="*/ 2147483647 h 183"/>
              <a:gd name="T10" fmla="*/ 2147483647 w 191"/>
              <a:gd name="T11" fmla="*/ 2147483647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nvGrpSpPr>
          <p:cNvPr id="9" name="Group 10"/>
          <p:cNvGrpSpPr>
            <a:grpSpLocks noChangeAspect="1"/>
          </p:cNvGrpSpPr>
          <p:nvPr/>
        </p:nvGrpSpPr>
        <p:grpSpPr bwMode="auto">
          <a:xfrm>
            <a:off x="150813" y="150813"/>
            <a:ext cx="522287" cy="468312"/>
            <a:chOff x="1352" y="681"/>
            <a:chExt cx="3519" cy="3153"/>
          </a:xfrm>
        </p:grpSpPr>
        <p:sp>
          <p:nvSpPr>
            <p:cNvPr id="10" name="Freeform 11"/>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 name="Freeform 12"/>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 name="Freeform 13"/>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 name="Freeform 14"/>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 name="Freeform 15"/>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 name="Freeform 16"/>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 name="Freeform 17"/>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7" name="Freeform 18"/>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8" name="Freeform 19"/>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9" name="Freeform 20"/>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 name="Freeform 21"/>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1" name="Freeform 22"/>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2" name="Freeform 23"/>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3" name="Freeform 24"/>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4" name="Freeform 25"/>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pic>
        <p:nvPicPr>
          <p:cNvPr id="25" name="Picture 33" descr="Public Affairs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34150" y="6559550"/>
            <a:ext cx="190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4" name="Rectangle 8"/>
          <p:cNvSpPr>
            <a:spLocks noGrp="1" noChangeArrowheads="1"/>
          </p:cNvSpPr>
          <p:nvPr>
            <p:ph type="ctrTitle"/>
          </p:nvPr>
        </p:nvSpPr>
        <p:spPr>
          <a:xfrm>
            <a:off x="142875" y="2682875"/>
            <a:ext cx="4430713" cy="1481138"/>
          </a:xfrm>
        </p:spPr>
        <p:txBody>
          <a:bodyPr>
            <a:spAutoFit/>
          </a:bodyPr>
          <a:lstStyle>
            <a:lvl1pPr algn="ctr">
              <a:defRPr sz="3600"/>
            </a:lvl1pPr>
          </a:lstStyle>
          <a:p>
            <a:pPr lvl="0"/>
            <a:r>
              <a:rPr lang="en-US" noProof="0" smtClean="0"/>
              <a:t>Titelmasterformat durch Klicken bearbeiten</a:t>
            </a:r>
          </a:p>
        </p:txBody>
      </p:sp>
      <p:sp>
        <p:nvSpPr>
          <p:cNvPr id="229385" name="Rectangle 9"/>
          <p:cNvSpPr>
            <a:spLocks noGrp="1" noChangeArrowheads="1"/>
          </p:cNvSpPr>
          <p:nvPr>
            <p:ph type="subTitle" idx="1"/>
          </p:nvPr>
        </p:nvSpPr>
        <p:spPr>
          <a:xfrm>
            <a:off x="4578350" y="4683125"/>
            <a:ext cx="4391025" cy="1152525"/>
          </a:xfrm>
        </p:spPr>
        <p:txBody>
          <a:bodyPr>
            <a:spAutoFit/>
          </a:bodyPr>
          <a:lstStyle>
            <a:lvl1pPr marL="0" indent="0">
              <a:buFont typeface="Wingdings" pitchFamily="2" charset="2"/>
              <a:buNone/>
              <a:defRPr sz="2800"/>
            </a:lvl1pPr>
          </a:lstStyle>
          <a:p>
            <a:pPr lvl="0"/>
            <a:r>
              <a:rPr lang="en-US" noProof="0" smtClean="0"/>
              <a:t>Formatvorlage des Untertitelmasters durch Klicken bearbeiten</a:t>
            </a:r>
          </a:p>
        </p:txBody>
      </p:sp>
      <p:sp>
        <p:nvSpPr>
          <p:cNvPr id="26" name="Rectangle 2"/>
          <p:cNvSpPr>
            <a:spLocks noGrp="1" noChangeArrowheads="1"/>
          </p:cNvSpPr>
          <p:nvPr>
            <p:ph type="sldNum" sz="quarter" idx="10"/>
          </p:nvPr>
        </p:nvSpPr>
        <p:spPr>
          <a:xfrm>
            <a:off x="8686800" y="6565900"/>
            <a:ext cx="300038" cy="182563"/>
          </a:xfrm>
        </p:spPr>
        <p:txBody>
          <a:bodyPr/>
          <a:lstStyle>
            <a:lvl1pPr>
              <a:defRPr/>
            </a:lvl1pPr>
          </a:lstStyle>
          <a:p>
            <a:pPr>
              <a:defRPr/>
            </a:pPr>
            <a:fld id="{8836103A-D01F-46FD-9EBE-76239869F867}" type="slidenum">
              <a:rPr lang="en-US"/>
              <a:pPr>
                <a:defRPr/>
              </a:pPr>
              <a:t>‹#›</a:t>
            </a:fld>
            <a:endParaRPr lang="en-US"/>
          </a:p>
        </p:txBody>
      </p:sp>
    </p:spTree>
    <p:extLst>
      <p:ext uri="{BB962C8B-B14F-4D97-AF65-F5344CB8AC3E}">
        <p14:creationId xmlns:p14="http://schemas.microsoft.com/office/powerpoint/2010/main" val="2648755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B9077C76-2A31-4802-A327-0C00AD787BDC}" type="slidenum">
              <a:rPr lang="en-US"/>
              <a:pPr>
                <a:defRPr/>
              </a:pPr>
              <a:t>‹#›</a:t>
            </a:fld>
            <a:endParaRPr lang="en-US"/>
          </a:p>
        </p:txBody>
      </p:sp>
    </p:spTree>
    <p:extLst>
      <p:ext uri="{BB962C8B-B14F-4D97-AF65-F5344CB8AC3E}">
        <p14:creationId xmlns:p14="http://schemas.microsoft.com/office/powerpoint/2010/main" val="121345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3" name="Rectangle 5"/>
          <p:cNvSpPr>
            <a:spLocks noGrp="1" noChangeArrowheads="1"/>
          </p:cNvSpPr>
          <p:nvPr>
            <p:ph type="sldNum" sz="quarter" idx="11"/>
          </p:nvPr>
        </p:nvSpPr>
        <p:spPr>
          <a:ln/>
        </p:spPr>
        <p:txBody>
          <a:bodyPr/>
          <a:lstStyle>
            <a:lvl1pPr>
              <a:defRPr/>
            </a:lvl1pPr>
          </a:lstStyle>
          <a:p>
            <a:pPr>
              <a:defRPr/>
            </a:pPr>
            <a:fld id="{73C17F70-987E-453D-967F-84EE51AE049F}" type="slidenum">
              <a:rPr lang="en-US"/>
              <a:pPr>
                <a:defRPr/>
              </a:pPr>
              <a:t>‹#›</a:t>
            </a:fld>
            <a:endParaRPr lang="en-US"/>
          </a:p>
        </p:txBody>
      </p:sp>
    </p:spTree>
    <p:extLst>
      <p:ext uri="{BB962C8B-B14F-4D97-AF65-F5344CB8AC3E}">
        <p14:creationId xmlns:p14="http://schemas.microsoft.com/office/powerpoint/2010/main" val="6413944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64175ED2-F91C-409A-9E60-A47D84B42B9E}" type="slidenum">
              <a:rPr lang="en-US"/>
              <a:pPr>
                <a:defRPr/>
              </a:pPr>
              <a:t>‹#›</a:t>
            </a:fld>
            <a:endParaRPr lang="en-US"/>
          </a:p>
        </p:txBody>
      </p:sp>
    </p:spTree>
    <p:extLst>
      <p:ext uri="{BB962C8B-B14F-4D97-AF65-F5344CB8AC3E}">
        <p14:creationId xmlns:p14="http://schemas.microsoft.com/office/powerpoint/2010/main" val="7316420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810731F1-EEE0-405D-96A4-F2A37D61CD0D}" type="slidenum">
              <a:rPr lang="en-US"/>
              <a:pPr>
                <a:defRPr/>
              </a:pPr>
              <a:t>‹#›</a:t>
            </a:fld>
            <a:endParaRPr lang="en-US"/>
          </a:p>
        </p:txBody>
      </p:sp>
    </p:spTree>
    <p:extLst>
      <p:ext uri="{BB962C8B-B14F-4D97-AF65-F5344CB8AC3E}">
        <p14:creationId xmlns:p14="http://schemas.microsoft.com/office/powerpoint/2010/main" val="26415071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8" name="Rectangle 5"/>
          <p:cNvSpPr>
            <a:spLocks noGrp="1" noChangeArrowheads="1"/>
          </p:cNvSpPr>
          <p:nvPr>
            <p:ph type="sldNum" sz="quarter" idx="11"/>
          </p:nvPr>
        </p:nvSpPr>
        <p:spPr>
          <a:ln/>
        </p:spPr>
        <p:txBody>
          <a:bodyPr/>
          <a:lstStyle>
            <a:lvl1pPr>
              <a:defRPr/>
            </a:lvl1pPr>
          </a:lstStyle>
          <a:p>
            <a:pPr>
              <a:defRPr/>
            </a:pPr>
            <a:fld id="{ECA97FAF-E1CD-4DE6-B6C6-0C7FC58D283B}" type="slidenum">
              <a:rPr lang="en-US"/>
              <a:pPr>
                <a:defRPr/>
              </a:pPr>
              <a:t>‹#›</a:t>
            </a:fld>
            <a:endParaRPr lang="en-US"/>
          </a:p>
        </p:txBody>
      </p:sp>
    </p:spTree>
    <p:extLst>
      <p:ext uri="{BB962C8B-B14F-4D97-AF65-F5344CB8AC3E}">
        <p14:creationId xmlns:p14="http://schemas.microsoft.com/office/powerpoint/2010/main" val="24226315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4" name="Rectangle 5"/>
          <p:cNvSpPr>
            <a:spLocks noGrp="1" noChangeArrowheads="1"/>
          </p:cNvSpPr>
          <p:nvPr>
            <p:ph type="sldNum" sz="quarter" idx="11"/>
          </p:nvPr>
        </p:nvSpPr>
        <p:spPr>
          <a:ln/>
        </p:spPr>
        <p:txBody>
          <a:bodyPr/>
          <a:lstStyle>
            <a:lvl1pPr>
              <a:defRPr/>
            </a:lvl1pPr>
          </a:lstStyle>
          <a:p>
            <a:pPr>
              <a:defRPr/>
            </a:pPr>
            <a:fld id="{8CF16416-7E35-499B-B54E-BBC343D874BA}" type="slidenum">
              <a:rPr lang="en-US"/>
              <a:pPr>
                <a:defRPr/>
              </a:pPr>
              <a:t>‹#›</a:t>
            </a:fld>
            <a:endParaRPr lang="en-US"/>
          </a:p>
        </p:txBody>
      </p:sp>
    </p:spTree>
    <p:extLst>
      <p:ext uri="{BB962C8B-B14F-4D97-AF65-F5344CB8AC3E}">
        <p14:creationId xmlns:p14="http://schemas.microsoft.com/office/powerpoint/2010/main" val="41206709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3" name="Rectangle 5"/>
          <p:cNvSpPr>
            <a:spLocks noGrp="1" noChangeArrowheads="1"/>
          </p:cNvSpPr>
          <p:nvPr>
            <p:ph type="sldNum" sz="quarter" idx="11"/>
          </p:nvPr>
        </p:nvSpPr>
        <p:spPr>
          <a:ln/>
        </p:spPr>
        <p:txBody>
          <a:bodyPr/>
          <a:lstStyle>
            <a:lvl1pPr>
              <a:defRPr/>
            </a:lvl1pPr>
          </a:lstStyle>
          <a:p>
            <a:pPr>
              <a:defRPr/>
            </a:pPr>
            <a:fld id="{D61D089D-EB43-4EF9-B343-1129904196BB}" type="slidenum">
              <a:rPr lang="en-US"/>
              <a:pPr>
                <a:defRPr/>
              </a:pPr>
              <a:t>‹#›</a:t>
            </a:fld>
            <a:endParaRPr lang="en-US"/>
          </a:p>
        </p:txBody>
      </p:sp>
    </p:spTree>
    <p:extLst>
      <p:ext uri="{BB962C8B-B14F-4D97-AF65-F5344CB8AC3E}">
        <p14:creationId xmlns:p14="http://schemas.microsoft.com/office/powerpoint/2010/main" val="7867186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A4A89259-CDA4-4C25-8A88-72EF25F8BFCA}" type="slidenum">
              <a:rPr lang="en-US"/>
              <a:pPr>
                <a:defRPr/>
              </a:pPr>
              <a:t>‹#›</a:t>
            </a:fld>
            <a:endParaRPr lang="en-US"/>
          </a:p>
        </p:txBody>
      </p:sp>
    </p:spTree>
    <p:extLst>
      <p:ext uri="{BB962C8B-B14F-4D97-AF65-F5344CB8AC3E}">
        <p14:creationId xmlns:p14="http://schemas.microsoft.com/office/powerpoint/2010/main" val="38259882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4D25EBFC-67F3-4E06-A6D7-15B8DE9419CD}" type="slidenum">
              <a:rPr lang="en-US"/>
              <a:pPr>
                <a:defRPr/>
              </a:pPr>
              <a:t>‹#›</a:t>
            </a:fld>
            <a:endParaRPr lang="en-US"/>
          </a:p>
        </p:txBody>
      </p:sp>
    </p:spTree>
    <p:extLst>
      <p:ext uri="{BB962C8B-B14F-4D97-AF65-F5344CB8AC3E}">
        <p14:creationId xmlns:p14="http://schemas.microsoft.com/office/powerpoint/2010/main" val="26570037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86202548-7EDC-478A-AF6B-FA296D63321A}" type="slidenum">
              <a:rPr lang="en-US"/>
              <a:pPr>
                <a:defRPr/>
              </a:pPr>
              <a:t>‹#›</a:t>
            </a:fld>
            <a:endParaRPr lang="en-US"/>
          </a:p>
        </p:txBody>
      </p:sp>
    </p:spTree>
    <p:extLst>
      <p:ext uri="{BB962C8B-B14F-4D97-AF65-F5344CB8AC3E}">
        <p14:creationId xmlns:p14="http://schemas.microsoft.com/office/powerpoint/2010/main" val="16688108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6378575"/>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6378575"/>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A6EA8126-8F5D-4658-AB8C-7F845DBF36C9}" type="slidenum">
              <a:rPr lang="en-US"/>
              <a:pPr>
                <a:defRPr/>
              </a:pPr>
              <a:t>‹#›</a:t>
            </a:fld>
            <a:endParaRPr lang="en-US"/>
          </a:p>
        </p:txBody>
      </p:sp>
    </p:spTree>
    <p:extLst>
      <p:ext uri="{BB962C8B-B14F-4D97-AF65-F5344CB8AC3E}">
        <p14:creationId xmlns:p14="http://schemas.microsoft.com/office/powerpoint/2010/main" val="5138577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hr-HR" smtClean="0"/>
              <a:t>Uredite stil naslova matrice</a:t>
            </a:r>
            <a:endParaRPr lang="hr-HR"/>
          </a:p>
        </p:txBody>
      </p:sp>
      <p:sp>
        <p:nvSpPr>
          <p:cNvPr id="3" name="Podnaslov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r-HR" smtClean="0"/>
              <a:t>Uredite stil podnaslova matrice</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C14A8B84-E21B-46BC-8DD1-788D877823E6}" type="slidenum">
              <a:rPr lang="en-US"/>
              <a:pPr>
                <a:defRPr/>
              </a:pPr>
              <a:t>‹#›</a:t>
            </a:fld>
            <a:endParaRPr lang="en-US"/>
          </a:p>
        </p:txBody>
      </p:sp>
    </p:spTree>
    <p:extLst>
      <p:ext uri="{BB962C8B-B14F-4D97-AF65-F5344CB8AC3E}">
        <p14:creationId xmlns:p14="http://schemas.microsoft.com/office/powerpoint/2010/main" val="181083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FA121DE9-AC58-4CB4-875B-B973AD6002FB}" type="slidenum">
              <a:rPr lang="en-US"/>
              <a:pPr>
                <a:defRPr/>
              </a:pPr>
              <a:t>‹#›</a:t>
            </a:fld>
            <a:endParaRPr lang="en-US"/>
          </a:p>
        </p:txBody>
      </p:sp>
    </p:spTree>
    <p:extLst>
      <p:ext uri="{BB962C8B-B14F-4D97-AF65-F5344CB8AC3E}">
        <p14:creationId xmlns:p14="http://schemas.microsoft.com/office/powerpoint/2010/main" val="29169569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E4E773E2-15C3-460F-AE50-21428F7E15E5}" type="slidenum">
              <a:rPr lang="en-US"/>
              <a:pPr>
                <a:defRPr/>
              </a:pPr>
              <a:t>‹#›</a:t>
            </a:fld>
            <a:endParaRPr lang="en-US"/>
          </a:p>
        </p:txBody>
      </p:sp>
    </p:spTree>
    <p:extLst>
      <p:ext uri="{BB962C8B-B14F-4D97-AF65-F5344CB8AC3E}">
        <p14:creationId xmlns:p14="http://schemas.microsoft.com/office/powerpoint/2010/main" val="31128373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sldNum" sz="quarter" idx="10"/>
          </p:nvPr>
        </p:nvSpPr>
        <p:spPr>
          <a:ln/>
        </p:spPr>
        <p:txBody>
          <a:bodyPr/>
          <a:lstStyle>
            <a:lvl1pPr>
              <a:defRPr/>
            </a:lvl1pPr>
          </a:lstStyle>
          <a:p>
            <a:pPr>
              <a:defRPr/>
            </a:pPr>
            <a:fld id="{680DC694-6761-418C-BA90-EC41D3186EB0}" type="slidenum">
              <a:rPr lang="en-US"/>
              <a:pPr>
                <a:defRPr/>
              </a:pPr>
              <a:t>‹#›</a:t>
            </a:fld>
            <a:endParaRPr lang="en-US"/>
          </a:p>
        </p:txBody>
      </p:sp>
    </p:spTree>
    <p:extLst>
      <p:ext uri="{BB962C8B-B14F-4D97-AF65-F5344CB8AC3E}">
        <p14:creationId xmlns:p14="http://schemas.microsoft.com/office/powerpoint/2010/main" val="17151371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sldNum" sz="quarter" idx="10"/>
          </p:nvPr>
        </p:nvSpPr>
        <p:spPr>
          <a:ln/>
        </p:spPr>
        <p:txBody>
          <a:bodyPr/>
          <a:lstStyle>
            <a:lvl1pPr>
              <a:defRPr/>
            </a:lvl1pPr>
          </a:lstStyle>
          <a:p>
            <a:pPr>
              <a:defRPr/>
            </a:pPr>
            <a:fld id="{234A3544-6456-480D-8678-6D1F0A50B50B}" type="slidenum">
              <a:rPr lang="en-US"/>
              <a:pPr>
                <a:defRPr/>
              </a:pPr>
              <a:t>‹#›</a:t>
            </a:fld>
            <a:endParaRPr lang="en-US"/>
          </a:p>
        </p:txBody>
      </p:sp>
    </p:spTree>
    <p:extLst>
      <p:ext uri="{BB962C8B-B14F-4D97-AF65-F5344CB8AC3E}">
        <p14:creationId xmlns:p14="http://schemas.microsoft.com/office/powerpoint/2010/main" val="173958681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sldNum" sz="quarter" idx="10"/>
          </p:nvPr>
        </p:nvSpPr>
        <p:spPr>
          <a:ln/>
        </p:spPr>
        <p:txBody>
          <a:bodyPr/>
          <a:lstStyle>
            <a:lvl1pPr>
              <a:defRPr/>
            </a:lvl1pPr>
          </a:lstStyle>
          <a:p>
            <a:pPr>
              <a:defRPr/>
            </a:pPr>
            <a:fld id="{CEDF0A93-C933-4836-8E93-0C9893CF99D3}" type="slidenum">
              <a:rPr lang="en-US"/>
              <a:pPr>
                <a:defRPr/>
              </a:pPr>
              <a:t>‹#›</a:t>
            </a:fld>
            <a:endParaRPr lang="en-US"/>
          </a:p>
        </p:txBody>
      </p:sp>
    </p:spTree>
    <p:extLst>
      <p:ext uri="{BB962C8B-B14F-4D97-AF65-F5344CB8AC3E}">
        <p14:creationId xmlns:p14="http://schemas.microsoft.com/office/powerpoint/2010/main" val="33698732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sldNum" sz="quarter" idx="10"/>
          </p:nvPr>
        </p:nvSpPr>
        <p:spPr>
          <a:ln/>
        </p:spPr>
        <p:txBody>
          <a:bodyPr/>
          <a:lstStyle>
            <a:lvl1pPr>
              <a:defRPr/>
            </a:lvl1pPr>
          </a:lstStyle>
          <a:p>
            <a:pPr>
              <a:defRPr/>
            </a:pPr>
            <a:fld id="{9C96C069-3F5C-4057-90F3-75161D49FAF5}" type="slidenum">
              <a:rPr lang="en-US"/>
              <a:pPr>
                <a:defRPr/>
              </a:pPr>
              <a:t>‹#›</a:t>
            </a:fld>
            <a:endParaRPr lang="en-US"/>
          </a:p>
        </p:txBody>
      </p:sp>
    </p:spTree>
    <p:extLst>
      <p:ext uri="{BB962C8B-B14F-4D97-AF65-F5344CB8AC3E}">
        <p14:creationId xmlns:p14="http://schemas.microsoft.com/office/powerpoint/2010/main" val="17891804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0DF8ED27-AEBB-4AC1-B233-1447749CBA68}" type="slidenum">
              <a:rPr lang="en-US"/>
              <a:pPr>
                <a:defRPr/>
              </a:pPr>
              <a:t>‹#›</a:t>
            </a:fld>
            <a:endParaRPr lang="en-US"/>
          </a:p>
        </p:txBody>
      </p:sp>
    </p:spTree>
    <p:extLst>
      <p:ext uri="{BB962C8B-B14F-4D97-AF65-F5344CB8AC3E}">
        <p14:creationId xmlns:p14="http://schemas.microsoft.com/office/powerpoint/2010/main" val="11014464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ACE69DD2-4BEB-455F-82D0-7512CFFEC343}" type="slidenum">
              <a:rPr lang="en-US"/>
              <a:pPr>
                <a:defRPr/>
              </a:pPr>
              <a:t>‹#›</a:t>
            </a:fld>
            <a:endParaRPr lang="en-US"/>
          </a:p>
        </p:txBody>
      </p:sp>
    </p:spTree>
    <p:extLst>
      <p:ext uri="{BB962C8B-B14F-4D97-AF65-F5344CB8AC3E}">
        <p14:creationId xmlns:p14="http://schemas.microsoft.com/office/powerpoint/2010/main" val="244419517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sldNum" sz="quarter" idx="10"/>
          </p:nvPr>
        </p:nvSpPr>
        <p:spPr>
          <a:ln/>
        </p:spPr>
        <p:txBody>
          <a:bodyPr/>
          <a:lstStyle>
            <a:lvl1pPr>
              <a:defRPr/>
            </a:lvl1pPr>
          </a:lstStyle>
          <a:p>
            <a:pPr>
              <a:defRPr/>
            </a:pPr>
            <a:fld id="{AFB36509-3676-41EF-B68E-F925C43E32BE}" type="slidenum">
              <a:rPr lang="en-US"/>
              <a:pPr>
                <a:defRPr/>
              </a:pPr>
              <a:t>‹#›</a:t>
            </a:fld>
            <a:endParaRPr lang="en-US"/>
          </a:p>
        </p:txBody>
      </p:sp>
    </p:spTree>
    <p:extLst>
      <p:ext uri="{BB962C8B-B14F-4D97-AF65-F5344CB8AC3E}">
        <p14:creationId xmlns:p14="http://schemas.microsoft.com/office/powerpoint/2010/main" val="7234728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7094A43A-AB20-4DD7-886C-274C1EB224BA}" type="slidenum">
              <a:rPr lang="en-US"/>
              <a:pPr>
                <a:defRPr/>
              </a:pPr>
              <a:t>‹#›</a:t>
            </a:fld>
            <a:endParaRPr lang="en-US"/>
          </a:p>
        </p:txBody>
      </p:sp>
    </p:spTree>
    <p:extLst>
      <p:ext uri="{BB962C8B-B14F-4D97-AF65-F5344CB8AC3E}">
        <p14:creationId xmlns:p14="http://schemas.microsoft.com/office/powerpoint/2010/main" val="3413944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835775" y="87313"/>
            <a:ext cx="2160588" cy="5029200"/>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352425" y="87313"/>
            <a:ext cx="6330950" cy="502920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sldNum" sz="quarter" idx="10"/>
          </p:nvPr>
        </p:nvSpPr>
        <p:spPr>
          <a:ln/>
        </p:spPr>
        <p:txBody>
          <a:bodyPr/>
          <a:lstStyle>
            <a:lvl1pPr>
              <a:defRPr/>
            </a:lvl1pPr>
          </a:lstStyle>
          <a:p>
            <a:pPr>
              <a:defRPr/>
            </a:pPr>
            <a:fld id="{3E410191-1DA6-4E56-A549-93A1DD9375F2}" type="slidenum">
              <a:rPr lang="en-US"/>
              <a:pPr>
                <a:defRPr/>
              </a:pPr>
              <a:t>‹#›</a:t>
            </a:fld>
            <a:endParaRPr lang="en-US"/>
          </a:p>
        </p:txBody>
      </p:sp>
    </p:spTree>
    <p:extLst>
      <p:ext uri="{BB962C8B-B14F-4D97-AF65-F5344CB8AC3E}">
        <p14:creationId xmlns:p14="http://schemas.microsoft.com/office/powerpoint/2010/main" val="7867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D3D7D30B-0020-4946-BABC-556AE07B6011}" type="slidenum">
              <a:rPr lang="en-US"/>
              <a:pPr>
                <a:defRPr/>
              </a:pPr>
              <a:t>‹#›</a:t>
            </a:fld>
            <a:endParaRPr lang="en-US"/>
          </a:p>
        </p:txBody>
      </p:sp>
    </p:spTree>
    <p:extLst>
      <p:ext uri="{BB962C8B-B14F-4D97-AF65-F5344CB8AC3E}">
        <p14:creationId xmlns:p14="http://schemas.microsoft.com/office/powerpoint/2010/main" val="134890294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chemeClr val="hlink"/>
        </a:soli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950913"/>
            <a:ext cx="4760913" cy="5003800"/>
          </a:xfrm>
          <a:custGeom>
            <a:avLst/>
            <a:gdLst>
              <a:gd name="T0" fmla="*/ 2147483647 w 1492"/>
              <a:gd name="T1" fmla="*/ 0 h 1600"/>
              <a:gd name="T2" fmla="*/ 0 w 1492"/>
              <a:gd name="T3" fmla="*/ 2147483647 h 1600"/>
              <a:gd name="T4" fmla="*/ 0 w 1492"/>
              <a:gd name="T5" fmla="*/ 2147483647 h 1600"/>
              <a:gd name="T6" fmla="*/ 2147483647 w 1492"/>
              <a:gd name="T7" fmla="*/ 2147483647 h 1600"/>
              <a:gd name="T8" fmla="*/ 2147483647 w 1492"/>
              <a:gd name="T9" fmla="*/ 2147483647 h 1600"/>
              <a:gd name="T10" fmla="*/ 2147483647 w 1492"/>
              <a:gd name="T11" fmla="*/ 0 h 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 name="Freeform 4"/>
          <p:cNvSpPr>
            <a:spLocks/>
          </p:cNvSpPr>
          <p:nvPr/>
        </p:nvSpPr>
        <p:spPr bwMode="auto">
          <a:xfrm>
            <a:off x="7435850" y="1541463"/>
            <a:ext cx="1711325" cy="2360612"/>
          </a:xfrm>
          <a:custGeom>
            <a:avLst/>
            <a:gdLst>
              <a:gd name="T0" fmla="*/ 2147483647 w 520"/>
              <a:gd name="T1" fmla="*/ 2147483647 h 740"/>
              <a:gd name="T2" fmla="*/ 2147483647 w 520"/>
              <a:gd name="T3" fmla="*/ 0 h 740"/>
              <a:gd name="T4" fmla="*/ 0 w 520"/>
              <a:gd name="T5" fmla="*/ 2147483647 h 740"/>
              <a:gd name="T6" fmla="*/ 2147483647 w 520"/>
              <a:gd name="T7" fmla="*/ 2147483647 h 740"/>
              <a:gd name="T8" fmla="*/ 2147483647 w 520"/>
              <a:gd name="T9" fmla="*/ 2147483647 h 740"/>
              <a:gd name="T10" fmla="*/ 2147483647 w 520"/>
              <a:gd name="T11" fmla="*/ 2147483647 h 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6" name="Line 5"/>
          <p:cNvSpPr>
            <a:spLocks noChangeShapeType="1"/>
          </p:cNvSpPr>
          <p:nvPr/>
        </p:nvSpPr>
        <p:spPr bwMode="auto">
          <a:xfrm flipH="1">
            <a:off x="4718050" y="2803525"/>
            <a:ext cx="2717800" cy="249238"/>
          </a:xfrm>
          <a:prstGeom prst="line">
            <a:avLst/>
          </a:prstGeom>
          <a:noFill/>
          <a:ln w="12700">
            <a:solidFill>
              <a:srgbClr val="FFFFFF">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7" name="Freeform 6"/>
          <p:cNvSpPr>
            <a:spLocks/>
          </p:cNvSpPr>
          <p:nvPr/>
        </p:nvSpPr>
        <p:spPr bwMode="auto">
          <a:xfrm>
            <a:off x="584200" y="5846763"/>
            <a:ext cx="917575" cy="746125"/>
          </a:xfrm>
          <a:custGeom>
            <a:avLst/>
            <a:gdLst>
              <a:gd name="T0" fmla="*/ 0 w 578"/>
              <a:gd name="T1" fmla="*/ 2147483647 h 470"/>
              <a:gd name="T2" fmla="*/ 2147483647 w 578"/>
              <a:gd name="T3" fmla="*/ 2147483647 h 470"/>
              <a:gd name="T4" fmla="*/ 2147483647 w 578"/>
              <a:gd name="T5" fmla="*/ 0 h 470"/>
              <a:gd name="T6" fmla="*/ 0 60000 65536"/>
              <a:gd name="T7" fmla="*/ 0 60000 65536"/>
              <a:gd name="T8" fmla="*/ 0 60000 65536"/>
            </a:gdLst>
            <a:ahLst/>
            <a:cxnLst>
              <a:cxn ang="T6">
                <a:pos x="T0" y="T1"/>
              </a:cxn>
              <a:cxn ang="T7">
                <a:pos x="T2" y="T3"/>
              </a:cxn>
              <a:cxn ang="T8">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8" name="Freeform 7"/>
          <p:cNvSpPr>
            <a:spLocks/>
          </p:cNvSpPr>
          <p:nvPr/>
        </p:nvSpPr>
        <p:spPr bwMode="auto">
          <a:xfrm>
            <a:off x="-3175" y="6272213"/>
            <a:ext cx="641350" cy="592137"/>
          </a:xfrm>
          <a:custGeom>
            <a:avLst/>
            <a:gdLst>
              <a:gd name="T0" fmla="*/ 2147483647 w 191"/>
              <a:gd name="T1" fmla="*/ 2147483647 h 183"/>
              <a:gd name="T2" fmla="*/ 2147483647 w 191"/>
              <a:gd name="T3" fmla="*/ 2147483647 h 183"/>
              <a:gd name="T4" fmla="*/ 2147483647 w 191"/>
              <a:gd name="T5" fmla="*/ 0 h 183"/>
              <a:gd name="T6" fmla="*/ 0 w 191"/>
              <a:gd name="T7" fmla="*/ 2147483647 h 183"/>
              <a:gd name="T8" fmla="*/ 0 w 191"/>
              <a:gd name="T9" fmla="*/ 2147483647 h 183"/>
              <a:gd name="T10" fmla="*/ 2147483647 w 191"/>
              <a:gd name="T11" fmla="*/ 2147483647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nvGrpSpPr>
          <p:cNvPr id="9" name="Group 10"/>
          <p:cNvGrpSpPr>
            <a:grpSpLocks noChangeAspect="1"/>
          </p:cNvGrpSpPr>
          <p:nvPr/>
        </p:nvGrpSpPr>
        <p:grpSpPr bwMode="auto">
          <a:xfrm>
            <a:off x="150813" y="150813"/>
            <a:ext cx="522287" cy="468312"/>
            <a:chOff x="1352" y="681"/>
            <a:chExt cx="3519" cy="3153"/>
          </a:xfrm>
        </p:grpSpPr>
        <p:sp>
          <p:nvSpPr>
            <p:cNvPr id="10" name="Freeform 11"/>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 name="Freeform 12"/>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 name="Freeform 13"/>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 name="Freeform 14"/>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 name="Freeform 15"/>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 name="Freeform 16"/>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 name="Freeform 17"/>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7" name="Freeform 18"/>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8" name="Freeform 19"/>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9" name="Freeform 20"/>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 name="Freeform 21"/>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1" name="Freeform 22"/>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2" name="Freeform 23"/>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3" name="Freeform 24"/>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4" name="Freeform 25"/>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pic>
        <p:nvPicPr>
          <p:cNvPr id="25" name="Picture 32" descr="Public Affairs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34150" y="6559550"/>
            <a:ext cx="190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56" name="Rectangle 8"/>
          <p:cNvSpPr>
            <a:spLocks noGrp="1" noChangeArrowheads="1"/>
          </p:cNvSpPr>
          <p:nvPr>
            <p:ph type="ctrTitle"/>
          </p:nvPr>
        </p:nvSpPr>
        <p:spPr>
          <a:xfrm>
            <a:off x="142875" y="2682875"/>
            <a:ext cx="4430713" cy="1481138"/>
          </a:xfrm>
        </p:spPr>
        <p:txBody>
          <a:bodyPr>
            <a:spAutoFit/>
          </a:bodyPr>
          <a:lstStyle>
            <a:lvl1pPr algn="ctr">
              <a:defRPr sz="3600"/>
            </a:lvl1pPr>
          </a:lstStyle>
          <a:p>
            <a:pPr lvl="0"/>
            <a:r>
              <a:rPr lang="en-US" noProof="0" smtClean="0"/>
              <a:t>Titelmasterformat durch Klicken bearbeiten</a:t>
            </a:r>
          </a:p>
        </p:txBody>
      </p:sp>
      <p:sp>
        <p:nvSpPr>
          <p:cNvPr id="232457" name="Rectangle 9"/>
          <p:cNvSpPr>
            <a:spLocks noGrp="1" noChangeArrowheads="1"/>
          </p:cNvSpPr>
          <p:nvPr>
            <p:ph type="subTitle" idx="1"/>
          </p:nvPr>
        </p:nvSpPr>
        <p:spPr>
          <a:xfrm>
            <a:off x="4578350" y="4683125"/>
            <a:ext cx="4391025" cy="1152525"/>
          </a:xfrm>
        </p:spPr>
        <p:txBody>
          <a:bodyPr>
            <a:spAutoFit/>
          </a:bodyPr>
          <a:lstStyle>
            <a:lvl1pPr marL="0" indent="0">
              <a:buFont typeface="Wingdings" pitchFamily="2" charset="2"/>
              <a:buNone/>
              <a:defRPr sz="2800">
                <a:solidFill>
                  <a:schemeClr val="bg1"/>
                </a:solidFill>
              </a:defRPr>
            </a:lvl1pPr>
          </a:lstStyle>
          <a:p>
            <a:pPr lvl="0"/>
            <a:r>
              <a:rPr lang="en-US" noProof="0" smtClean="0"/>
              <a:t>Formatvorlage des Untertitelmasters durch Klicken bearbeiten</a:t>
            </a:r>
          </a:p>
        </p:txBody>
      </p:sp>
      <p:sp>
        <p:nvSpPr>
          <p:cNvPr id="26" name="Rectangle 2"/>
          <p:cNvSpPr>
            <a:spLocks noGrp="1" noChangeArrowheads="1"/>
          </p:cNvSpPr>
          <p:nvPr>
            <p:ph type="sldNum" sz="quarter" idx="10"/>
          </p:nvPr>
        </p:nvSpPr>
        <p:spPr>
          <a:xfrm>
            <a:off x="8686800" y="6565900"/>
            <a:ext cx="300038" cy="182563"/>
          </a:xfrm>
        </p:spPr>
        <p:txBody>
          <a:bodyPr/>
          <a:lstStyle>
            <a:lvl1pPr>
              <a:defRPr>
                <a:solidFill>
                  <a:schemeClr val="bg1"/>
                </a:solidFill>
              </a:defRPr>
            </a:lvl1pPr>
          </a:lstStyle>
          <a:p>
            <a:pPr>
              <a:defRPr/>
            </a:pPr>
            <a:fld id="{4CBF52AE-6666-494C-A31C-AC403A6667C8}" type="slidenum">
              <a:rPr lang="en-US"/>
              <a:pPr>
                <a:defRPr/>
              </a:pPr>
              <a:t>‹#›</a:t>
            </a:fld>
            <a:endParaRPr lang="en-US"/>
          </a:p>
        </p:txBody>
      </p:sp>
    </p:spTree>
    <p:extLst>
      <p:ext uri="{BB962C8B-B14F-4D97-AF65-F5344CB8AC3E}">
        <p14:creationId xmlns:p14="http://schemas.microsoft.com/office/powerpoint/2010/main" val="13915228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296D00F1-D036-4A25-8810-398BDA142A6E}" type="slidenum">
              <a:rPr lang="en-US"/>
              <a:pPr>
                <a:defRPr/>
              </a:pPr>
              <a:t>‹#›</a:t>
            </a:fld>
            <a:endParaRPr lang="en-US"/>
          </a:p>
        </p:txBody>
      </p:sp>
    </p:spTree>
    <p:extLst>
      <p:ext uri="{BB962C8B-B14F-4D97-AF65-F5344CB8AC3E}">
        <p14:creationId xmlns:p14="http://schemas.microsoft.com/office/powerpoint/2010/main" val="17233890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Uredite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r-HR" smtClean="0"/>
              <a:t>Uredite stilove teksta matrice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493C3E0D-42B7-4329-BFD1-B021B8C146CE}" type="slidenum">
              <a:rPr lang="en-US"/>
              <a:pPr>
                <a:defRPr/>
              </a:pPr>
              <a:t>‹#›</a:t>
            </a:fld>
            <a:endParaRPr lang="en-US"/>
          </a:p>
        </p:txBody>
      </p:sp>
    </p:spTree>
    <p:extLst>
      <p:ext uri="{BB962C8B-B14F-4D97-AF65-F5344CB8AC3E}">
        <p14:creationId xmlns:p14="http://schemas.microsoft.com/office/powerpoint/2010/main" val="42265829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352425" y="977900"/>
            <a:ext cx="3792538"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297363" y="977900"/>
            <a:ext cx="3792537" cy="5487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14A847A7-7655-4ABE-B5E7-42A9EC64BC5A}" type="slidenum">
              <a:rPr lang="en-US"/>
              <a:pPr>
                <a:defRPr/>
              </a:pPr>
              <a:t>‹#›</a:t>
            </a:fld>
            <a:endParaRPr lang="en-US"/>
          </a:p>
        </p:txBody>
      </p:sp>
    </p:spTree>
    <p:extLst>
      <p:ext uri="{BB962C8B-B14F-4D97-AF65-F5344CB8AC3E}">
        <p14:creationId xmlns:p14="http://schemas.microsoft.com/office/powerpoint/2010/main" val="91341407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4638"/>
            <a:ext cx="8229600" cy="1143000"/>
          </a:xfrm>
        </p:spPr>
        <p:txBody>
          <a:bodyPr/>
          <a:lstStyle>
            <a:lvl1pPr>
              <a:defRPr/>
            </a:lvl1pPr>
          </a:lstStyle>
          <a:p>
            <a:r>
              <a:rPr lang="hr-HR" smtClean="0"/>
              <a:t>Uredite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8" name="Rectangle 5"/>
          <p:cNvSpPr>
            <a:spLocks noGrp="1" noChangeArrowheads="1"/>
          </p:cNvSpPr>
          <p:nvPr>
            <p:ph type="sldNum" sz="quarter" idx="11"/>
          </p:nvPr>
        </p:nvSpPr>
        <p:spPr>
          <a:ln/>
        </p:spPr>
        <p:txBody>
          <a:bodyPr/>
          <a:lstStyle>
            <a:lvl1pPr>
              <a:defRPr/>
            </a:lvl1pPr>
          </a:lstStyle>
          <a:p>
            <a:pPr>
              <a:defRPr/>
            </a:pPr>
            <a:fld id="{81EADF1C-56AF-42E3-9ADA-31ED842FD8E7}" type="slidenum">
              <a:rPr lang="en-US"/>
              <a:pPr>
                <a:defRPr/>
              </a:pPr>
              <a:t>‹#›</a:t>
            </a:fld>
            <a:endParaRPr lang="en-US"/>
          </a:p>
        </p:txBody>
      </p:sp>
    </p:spTree>
    <p:extLst>
      <p:ext uri="{BB962C8B-B14F-4D97-AF65-F5344CB8AC3E}">
        <p14:creationId xmlns:p14="http://schemas.microsoft.com/office/powerpoint/2010/main" val="375863733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4" name="Rectangle 5"/>
          <p:cNvSpPr>
            <a:spLocks noGrp="1" noChangeArrowheads="1"/>
          </p:cNvSpPr>
          <p:nvPr>
            <p:ph type="sldNum" sz="quarter" idx="11"/>
          </p:nvPr>
        </p:nvSpPr>
        <p:spPr>
          <a:ln/>
        </p:spPr>
        <p:txBody>
          <a:bodyPr/>
          <a:lstStyle>
            <a:lvl1pPr>
              <a:defRPr/>
            </a:lvl1pPr>
          </a:lstStyle>
          <a:p>
            <a:pPr>
              <a:defRPr/>
            </a:pPr>
            <a:fld id="{C18B8951-933A-4772-9473-416047BFCAF9}" type="slidenum">
              <a:rPr lang="en-US"/>
              <a:pPr>
                <a:defRPr/>
              </a:pPr>
              <a:t>‹#›</a:t>
            </a:fld>
            <a:endParaRPr lang="en-US"/>
          </a:p>
        </p:txBody>
      </p:sp>
    </p:spTree>
    <p:extLst>
      <p:ext uri="{BB962C8B-B14F-4D97-AF65-F5344CB8AC3E}">
        <p14:creationId xmlns:p14="http://schemas.microsoft.com/office/powerpoint/2010/main" val="245395669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3" name="Rectangle 5"/>
          <p:cNvSpPr>
            <a:spLocks noGrp="1" noChangeArrowheads="1"/>
          </p:cNvSpPr>
          <p:nvPr>
            <p:ph type="sldNum" sz="quarter" idx="11"/>
          </p:nvPr>
        </p:nvSpPr>
        <p:spPr>
          <a:ln/>
        </p:spPr>
        <p:txBody>
          <a:bodyPr/>
          <a:lstStyle>
            <a:lvl1pPr>
              <a:defRPr/>
            </a:lvl1pPr>
          </a:lstStyle>
          <a:p>
            <a:pPr>
              <a:defRPr/>
            </a:pPr>
            <a:fld id="{C32B7704-D7CB-4BDA-8FDE-522588E77333}" type="slidenum">
              <a:rPr lang="en-US"/>
              <a:pPr>
                <a:defRPr/>
              </a:pPr>
              <a:t>‹#›</a:t>
            </a:fld>
            <a:endParaRPr lang="en-US"/>
          </a:p>
        </p:txBody>
      </p:sp>
    </p:spTree>
    <p:extLst>
      <p:ext uri="{BB962C8B-B14F-4D97-AF65-F5344CB8AC3E}">
        <p14:creationId xmlns:p14="http://schemas.microsoft.com/office/powerpoint/2010/main" val="33147049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Uredite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02B3E2D5-6E7D-4B85-A0A3-AB9AAEFD37A3}" type="slidenum">
              <a:rPr lang="en-US"/>
              <a:pPr>
                <a:defRPr/>
              </a:pPr>
              <a:t>‹#›</a:t>
            </a:fld>
            <a:endParaRPr lang="en-US"/>
          </a:p>
        </p:txBody>
      </p:sp>
    </p:spTree>
    <p:extLst>
      <p:ext uri="{BB962C8B-B14F-4D97-AF65-F5344CB8AC3E}">
        <p14:creationId xmlns:p14="http://schemas.microsoft.com/office/powerpoint/2010/main" val="20617811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Uredite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6" name="Rectangle 5"/>
          <p:cNvSpPr>
            <a:spLocks noGrp="1" noChangeArrowheads="1"/>
          </p:cNvSpPr>
          <p:nvPr>
            <p:ph type="sldNum" sz="quarter" idx="11"/>
          </p:nvPr>
        </p:nvSpPr>
        <p:spPr>
          <a:ln/>
        </p:spPr>
        <p:txBody>
          <a:bodyPr/>
          <a:lstStyle>
            <a:lvl1pPr>
              <a:defRPr/>
            </a:lvl1pPr>
          </a:lstStyle>
          <a:p>
            <a:pPr>
              <a:defRPr/>
            </a:pPr>
            <a:fld id="{488449CE-A9C8-4191-B1D2-1AC6F346D963}" type="slidenum">
              <a:rPr lang="en-US"/>
              <a:pPr>
                <a:defRPr/>
              </a:pPr>
              <a:t>‹#›</a:t>
            </a:fld>
            <a:endParaRPr lang="en-US"/>
          </a:p>
        </p:txBody>
      </p:sp>
    </p:spTree>
    <p:extLst>
      <p:ext uri="{BB962C8B-B14F-4D97-AF65-F5344CB8AC3E}">
        <p14:creationId xmlns:p14="http://schemas.microsoft.com/office/powerpoint/2010/main" val="146558845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ctangle 4"/>
          <p:cNvSpPr>
            <a:spLocks noGrp="1" noChangeArrowheads="1"/>
          </p:cNvSpPr>
          <p:nvPr>
            <p:ph type="ftr" sz="quarter" idx="10"/>
          </p:nvPr>
        </p:nvSpPr>
        <p:spPr>
          <a:ln/>
        </p:spPr>
        <p:txBody>
          <a:bodyPr/>
          <a:lstStyle>
            <a:lvl1pPr>
              <a:defRPr/>
            </a:lvl1pPr>
          </a:lstStyle>
          <a:p>
            <a:pPr>
              <a:defRPr/>
            </a:pPr>
            <a:r>
              <a:rPr lang="en-US"/>
              <a:t>Ipsos Template 2012</a:t>
            </a:r>
          </a:p>
        </p:txBody>
      </p:sp>
      <p:sp>
        <p:nvSpPr>
          <p:cNvPr id="5" name="Rectangle 5"/>
          <p:cNvSpPr>
            <a:spLocks noGrp="1" noChangeArrowheads="1"/>
          </p:cNvSpPr>
          <p:nvPr>
            <p:ph type="sldNum" sz="quarter" idx="11"/>
          </p:nvPr>
        </p:nvSpPr>
        <p:spPr>
          <a:ln/>
        </p:spPr>
        <p:txBody>
          <a:bodyPr/>
          <a:lstStyle>
            <a:lvl1pPr>
              <a:defRPr/>
            </a:lvl1pPr>
          </a:lstStyle>
          <a:p>
            <a:pPr>
              <a:defRPr/>
            </a:pPr>
            <a:fld id="{24098C46-69BE-425F-83DB-907491AAE079}" type="slidenum">
              <a:rPr lang="en-US"/>
              <a:pPr>
                <a:defRPr/>
              </a:pPr>
              <a:t>‹#›</a:t>
            </a:fld>
            <a:endParaRPr lang="en-US"/>
          </a:p>
        </p:txBody>
      </p:sp>
    </p:spTree>
    <p:extLst>
      <p:ext uri="{BB962C8B-B14F-4D97-AF65-F5344CB8AC3E}">
        <p14:creationId xmlns:p14="http://schemas.microsoft.com/office/powerpoint/2010/main" val="289586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image" Target="../media/image1.png"/><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2.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theme" Target="../theme/theme14.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image" Target="../media/image1.png"/><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theme" Target="../theme/theme15.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4.xml"/><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theme" Target="../theme/theme16.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3" descr="Public Affair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535738" y="6559550"/>
            <a:ext cx="190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1028" name="Rectangle 3"/>
          <p:cNvSpPr>
            <a:spLocks noGrp="1" noChangeArrowheads="1"/>
          </p:cNvSpPr>
          <p:nvPr>
            <p:ph type="body" idx="1"/>
          </p:nvPr>
        </p:nvSpPr>
        <p:spPr bwMode="auto">
          <a:xfrm>
            <a:off x="352425" y="977900"/>
            <a:ext cx="7737475" cy="548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18116" name="Rectangle 4"/>
          <p:cNvSpPr>
            <a:spLocks noGrp="1" noChangeArrowheads="1"/>
          </p:cNvSpPr>
          <p:nvPr>
            <p:ph type="ftr" sz="quarter" idx="3"/>
          </p:nvPr>
        </p:nvSpPr>
        <p:spPr bwMode="auto">
          <a:xfrm>
            <a:off x="2327275" y="6565900"/>
            <a:ext cx="6175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nSpc>
                <a:spcPct val="100000"/>
              </a:lnSpc>
              <a:buFontTx/>
              <a:buNone/>
              <a:defRPr sz="1200"/>
            </a:lvl1pPr>
          </a:lstStyle>
          <a:p>
            <a:pPr>
              <a:defRPr/>
            </a:pPr>
            <a:r>
              <a:rPr lang="en-US"/>
              <a:t>Ipsos Template 2012</a:t>
            </a:r>
          </a:p>
        </p:txBody>
      </p:sp>
      <p:sp>
        <p:nvSpPr>
          <p:cNvPr id="218117" name="Rectangle 5"/>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53339EE1-5CE1-4ECB-A7AD-213DD1E41272}" type="slidenum">
              <a:rPr lang="en-US"/>
              <a:pPr>
                <a:defRPr/>
              </a:pPr>
              <a:t>‹#›</a:t>
            </a:fld>
            <a:endParaRPr lang="en-US"/>
          </a:p>
        </p:txBody>
      </p:sp>
      <p:grpSp>
        <p:nvGrpSpPr>
          <p:cNvPr id="1031" name="Group 6"/>
          <p:cNvGrpSpPr>
            <a:grpSpLocks noChangeAspect="1"/>
          </p:cNvGrpSpPr>
          <p:nvPr/>
        </p:nvGrpSpPr>
        <p:grpSpPr bwMode="auto">
          <a:xfrm>
            <a:off x="150813" y="150813"/>
            <a:ext cx="522287" cy="468312"/>
            <a:chOff x="1352" y="681"/>
            <a:chExt cx="3519" cy="3153"/>
          </a:xfrm>
        </p:grpSpPr>
        <p:sp>
          <p:nvSpPr>
            <p:cNvPr id="1037" name="Freeform 7"/>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38" name="Freeform 8"/>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39" name="Freeform 9"/>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0" name="Freeform 10"/>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1" name="Freeform 11"/>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2" name="Freeform 12"/>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3" name="Freeform 13"/>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4" name="Freeform 14"/>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5" name="Freeform 15"/>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6" name="Freeform 16"/>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7" name="Freeform 17"/>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8" name="Freeform 18"/>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49" name="Freeform 19"/>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50" name="Freeform 20"/>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51" name="Freeform 21"/>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1032" name="Freeform 22"/>
          <p:cNvSpPr>
            <a:spLocks/>
          </p:cNvSpPr>
          <p:nvPr/>
        </p:nvSpPr>
        <p:spPr bwMode="auto">
          <a:xfrm>
            <a:off x="8194675" y="1304925"/>
            <a:ext cx="950913" cy="1949450"/>
          </a:xfrm>
          <a:custGeom>
            <a:avLst/>
            <a:gdLst>
              <a:gd name="T0" fmla="*/ 2147483647 w 304"/>
              <a:gd name="T1" fmla="*/ 2147483647 h 588"/>
              <a:gd name="T2" fmla="*/ 2147483647 w 304"/>
              <a:gd name="T3" fmla="*/ 0 h 588"/>
              <a:gd name="T4" fmla="*/ 0 w 304"/>
              <a:gd name="T5" fmla="*/ 2147483647 h 588"/>
              <a:gd name="T6" fmla="*/ 2147483647 w 304"/>
              <a:gd name="T7" fmla="*/ 2147483647 h 588"/>
              <a:gd name="T8" fmla="*/ 2147483647 w 304"/>
              <a:gd name="T9" fmla="*/ 2147483647 h 588"/>
              <a:gd name="T10" fmla="*/ 2147483647 w 304"/>
              <a:gd name="T11" fmla="*/ 2147483647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033" name="Freeform 23"/>
          <p:cNvSpPr>
            <a:spLocks/>
          </p:cNvSpPr>
          <p:nvPr/>
        </p:nvSpPr>
        <p:spPr bwMode="auto">
          <a:xfrm>
            <a:off x="8847138" y="796925"/>
            <a:ext cx="298450" cy="584200"/>
          </a:xfrm>
          <a:custGeom>
            <a:avLst/>
            <a:gdLst>
              <a:gd name="T0" fmla="*/ 2147483647 w 104"/>
              <a:gd name="T1" fmla="*/ 0 h 193"/>
              <a:gd name="T2" fmla="*/ 0 w 104"/>
              <a:gd name="T3" fmla="*/ 2147483647 h 193"/>
              <a:gd name="T4" fmla="*/ 2147483647 w 104"/>
              <a:gd name="T5" fmla="*/ 2147483647 h 193"/>
              <a:gd name="T6" fmla="*/ 2147483647 w 104"/>
              <a:gd name="T7" fmla="*/ 2147483647 h 193"/>
              <a:gd name="T8" fmla="*/ 2147483647 w 104"/>
              <a:gd name="T9" fmla="*/ 2147483647 h 193"/>
              <a:gd name="T10" fmla="*/ 2147483647 w 104"/>
              <a:gd name="T11" fmla="*/ 0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034" name="Freeform 24"/>
          <p:cNvSpPr>
            <a:spLocks/>
          </p:cNvSpPr>
          <p:nvPr/>
        </p:nvSpPr>
        <p:spPr bwMode="auto">
          <a:xfrm>
            <a:off x="1152525" y="6553200"/>
            <a:ext cx="1198563" cy="304800"/>
          </a:xfrm>
          <a:custGeom>
            <a:avLst/>
            <a:gdLst>
              <a:gd name="T0" fmla="*/ 2147483647 w 368"/>
              <a:gd name="T1" fmla="*/ 2147483647 h 104"/>
              <a:gd name="T2" fmla="*/ 2147483647 w 368"/>
              <a:gd name="T3" fmla="*/ 0 h 104"/>
              <a:gd name="T4" fmla="*/ 0 w 368"/>
              <a:gd name="T5" fmla="*/ 2147483647 h 104"/>
              <a:gd name="T6" fmla="*/ 2147483647 w 368"/>
              <a:gd name="T7" fmla="*/ 2147483647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035" name="Freeform 25"/>
          <p:cNvSpPr>
            <a:spLocks/>
          </p:cNvSpPr>
          <p:nvPr/>
        </p:nvSpPr>
        <p:spPr bwMode="auto">
          <a:xfrm>
            <a:off x="0" y="4794250"/>
            <a:ext cx="1177925" cy="2019300"/>
          </a:xfrm>
          <a:custGeom>
            <a:avLst/>
            <a:gdLst>
              <a:gd name="T0" fmla="*/ 2147483647 w 742"/>
              <a:gd name="T1" fmla="*/ 2147483647 h 1272"/>
              <a:gd name="T2" fmla="*/ 2147483647 w 742"/>
              <a:gd name="T3" fmla="*/ 2147483647 h 1272"/>
              <a:gd name="T4" fmla="*/ 2147483647 w 742"/>
              <a:gd name="T5" fmla="*/ 2147483647 h 1272"/>
              <a:gd name="T6" fmla="*/ 2147483647 w 742"/>
              <a:gd name="T7" fmla="*/ 2147483647 h 1272"/>
              <a:gd name="T8" fmla="*/ 2147483647 w 742"/>
              <a:gd name="T9" fmla="*/ 2147483647 h 1272"/>
              <a:gd name="T10" fmla="*/ 2147483647 w 742"/>
              <a:gd name="T11" fmla="*/ 2147483647 h 1272"/>
              <a:gd name="T12" fmla="*/ 2147483647 w 742"/>
              <a:gd name="T13" fmla="*/ 2147483647 h 1272"/>
              <a:gd name="T14" fmla="*/ 2147483647 w 742"/>
              <a:gd name="T15" fmla="*/ 2147483647 h 1272"/>
              <a:gd name="T16" fmla="*/ 0 w 742"/>
              <a:gd name="T17" fmla="*/ 0 h 1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BCBEC0">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1036" name="Freeform 26"/>
          <p:cNvSpPr>
            <a:spLocks/>
          </p:cNvSpPr>
          <p:nvPr/>
        </p:nvSpPr>
        <p:spPr bwMode="auto">
          <a:xfrm>
            <a:off x="5638800" y="-6350"/>
            <a:ext cx="3216275" cy="1200150"/>
          </a:xfrm>
          <a:custGeom>
            <a:avLst/>
            <a:gdLst>
              <a:gd name="T0" fmla="*/ 2147483647 w 2026"/>
              <a:gd name="T1" fmla="*/ 2147483647 h 756"/>
              <a:gd name="T2" fmla="*/ 2147483647 w 2026"/>
              <a:gd name="T3" fmla="*/ 2147483647 h 756"/>
              <a:gd name="T4" fmla="*/ 0 w 2026"/>
              <a:gd name="T5" fmla="*/ 0 h 756"/>
              <a:gd name="T6" fmla="*/ 0 60000 65536"/>
              <a:gd name="T7" fmla="*/ 0 60000 65536"/>
              <a:gd name="T8" fmla="*/ 0 60000 65536"/>
            </a:gdLst>
            <a:ahLst/>
            <a:cxnLst>
              <a:cxn ang="T6">
                <a:pos x="T0" y="T1"/>
              </a:cxn>
              <a:cxn ang="T7">
                <a:pos x="T2" y="T3"/>
              </a:cxn>
              <a:cxn ang="T8">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BCBEC0">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Tree>
  </p:cSld>
  <p:clrMap bg1="lt1" tx1="dk1" bg2="lt2" tx2="dk2" accent1="accent1" accent2="accent2" accent3="accent3" accent4="accent4" accent5="accent5" accent6="accent6" hlink="hlink" folHlink="folHlink"/>
  <p:sldLayoutIdLst>
    <p:sldLayoutId id="2147484972"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hf hd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hlink"/>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10243" name="Rectangle 3"/>
          <p:cNvSpPr>
            <a:spLocks noGrp="1" noChangeArrowheads="1"/>
          </p:cNvSpPr>
          <p:nvPr>
            <p:ph type="body" idx="1"/>
          </p:nvPr>
        </p:nvSpPr>
        <p:spPr bwMode="auto">
          <a:xfrm>
            <a:off x="352425" y="977900"/>
            <a:ext cx="773747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33476" name="Rectangle 4"/>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solidFill>
                  <a:schemeClr val="bg1"/>
                </a:solidFill>
              </a:defRPr>
            </a:lvl1pPr>
          </a:lstStyle>
          <a:p>
            <a:pPr>
              <a:defRPr/>
            </a:pPr>
            <a:fld id="{56A2626A-422E-49FF-99AB-0E56941FBFA9}" type="slidenum">
              <a:rPr lang="en-US"/>
              <a:pPr>
                <a:defRPr/>
              </a:pPr>
              <a:t>‹#›</a:t>
            </a:fld>
            <a:endParaRPr lang="en-US"/>
          </a:p>
        </p:txBody>
      </p:sp>
      <p:grpSp>
        <p:nvGrpSpPr>
          <p:cNvPr id="10245" name="Group 5"/>
          <p:cNvGrpSpPr>
            <a:grpSpLocks noChangeAspect="1"/>
          </p:cNvGrpSpPr>
          <p:nvPr/>
        </p:nvGrpSpPr>
        <p:grpSpPr bwMode="auto">
          <a:xfrm>
            <a:off x="150813" y="150813"/>
            <a:ext cx="522287" cy="468312"/>
            <a:chOff x="1352" y="681"/>
            <a:chExt cx="3519" cy="3153"/>
          </a:xfrm>
        </p:grpSpPr>
        <p:sp>
          <p:nvSpPr>
            <p:cNvPr id="10250" name="Freeform 6"/>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51" name="Freeform 7"/>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52" name="Freeform 8"/>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53" name="Freeform 9"/>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54" name="Freeform 10"/>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55" name="Freeform 11"/>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56" name="Freeform 12"/>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57" name="Freeform 13"/>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58" name="Freeform 14"/>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59" name="Freeform 15"/>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60" name="Freeform 16"/>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61" name="Freeform 17"/>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62" name="Freeform 18"/>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63" name="Freeform 19"/>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0264" name="Freeform 20"/>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grpSp>
        <p:nvGrpSpPr>
          <p:cNvPr id="10246" name="Group 21"/>
          <p:cNvGrpSpPr>
            <a:grpSpLocks/>
          </p:cNvGrpSpPr>
          <p:nvPr/>
        </p:nvGrpSpPr>
        <p:grpSpPr bwMode="auto">
          <a:xfrm>
            <a:off x="0" y="560388"/>
            <a:ext cx="9148763" cy="6300787"/>
            <a:chOff x="0" y="353"/>
            <a:chExt cx="5763" cy="3969"/>
          </a:xfrm>
        </p:grpSpPr>
        <p:sp>
          <p:nvSpPr>
            <p:cNvPr id="10247" name="Freeform 22"/>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cmpd="sng">
              <a:solidFill>
                <a:schemeClr val="bg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10248" name="Freeform 23"/>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0249" name="Freeform 24"/>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spTree>
  </p:cSld>
  <p:clrMap bg1="lt1" tx1="dk1" bg2="lt2" tx2="dk2" accent1="accent1" accent2="accent2" accent3="accent3" accent4="accent4" accent5="accent5" accent6="accent6" hlink="hlink" folHlink="folHlink"/>
  <p:sldLayoutIdLst>
    <p:sldLayoutId id="2147484898" r:id="rId1"/>
    <p:sldLayoutId id="2147484899" r:id="rId2"/>
    <p:sldLayoutId id="2147484900" r:id="rId3"/>
    <p:sldLayoutId id="2147484901" r:id="rId4"/>
    <p:sldLayoutId id="2147484902" r:id="rId5"/>
    <p:sldLayoutId id="2147484903" r:id="rId6"/>
    <p:sldLayoutId id="2147484904" r:id="rId7"/>
    <p:sldLayoutId id="2147484905" r:id="rId8"/>
    <p:sldLayoutId id="2147484906" r:id="rId9"/>
    <p:sldLayoutId id="2147484907" r:id="rId10"/>
    <p:sldLayoutId id="2147484908" r:id="rId11"/>
  </p:sldLayoutIdLst>
  <p:hf hdr="0" ftr="0" dt="0"/>
  <p:txStyles>
    <p:titleStyle>
      <a:lvl1pPr algn="l" rtl="0" eaLnBrk="0" fontAlgn="base" hangingPunct="0">
        <a:lnSpc>
          <a:spcPct val="90000"/>
        </a:lnSpc>
        <a:spcBef>
          <a:spcPct val="0"/>
        </a:spcBef>
        <a:spcAft>
          <a:spcPct val="0"/>
        </a:spcAft>
        <a:defRPr sz="2000" b="1">
          <a:solidFill>
            <a:schemeClr val="bg1"/>
          </a:solidFill>
          <a:latin typeface="+mj-lt"/>
          <a:ea typeface="+mj-ea"/>
          <a:cs typeface="+mj-cs"/>
        </a:defRPr>
      </a:lvl1pPr>
      <a:lvl2pPr algn="l" rtl="0" eaLnBrk="0" fontAlgn="base" hangingPunct="0">
        <a:lnSpc>
          <a:spcPct val="90000"/>
        </a:lnSpc>
        <a:spcBef>
          <a:spcPct val="0"/>
        </a:spcBef>
        <a:spcAft>
          <a:spcPct val="0"/>
        </a:spcAft>
        <a:defRPr sz="2000" b="1">
          <a:solidFill>
            <a:schemeClr val="bg1"/>
          </a:solidFill>
          <a:latin typeface="Calibri" pitchFamily="34" charset="0"/>
        </a:defRPr>
      </a:lvl2pPr>
      <a:lvl3pPr algn="l" rtl="0" eaLnBrk="0" fontAlgn="base" hangingPunct="0">
        <a:lnSpc>
          <a:spcPct val="90000"/>
        </a:lnSpc>
        <a:spcBef>
          <a:spcPct val="0"/>
        </a:spcBef>
        <a:spcAft>
          <a:spcPct val="0"/>
        </a:spcAft>
        <a:defRPr sz="2000" b="1">
          <a:solidFill>
            <a:schemeClr val="bg1"/>
          </a:solidFill>
          <a:latin typeface="Calibri" pitchFamily="34" charset="0"/>
        </a:defRPr>
      </a:lvl3pPr>
      <a:lvl4pPr algn="l" rtl="0" eaLnBrk="0" fontAlgn="base" hangingPunct="0">
        <a:lnSpc>
          <a:spcPct val="90000"/>
        </a:lnSpc>
        <a:spcBef>
          <a:spcPct val="0"/>
        </a:spcBef>
        <a:spcAft>
          <a:spcPct val="0"/>
        </a:spcAft>
        <a:defRPr sz="2000" b="1">
          <a:solidFill>
            <a:schemeClr val="bg1"/>
          </a:solidFill>
          <a:latin typeface="Calibri" pitchFamily="34" charset="0"/>
        </a:defRPr>
      </a:lvl4pPr>
      <a:lvl5pPr algn="l" rtl="0" eaLnBrk="0" fontAlgn="base" hangingPunct="0">
        <a:lnSpc>
          <a:spcPct val="90000"/>
        </a:lnSpc>
        <a:spcBef>
          <a:spcPct val="0"/>
        </a:spcBef>
        <a:spcAft>
          <a:spcPct val="0"/>
        </a:spcAft>
        <a:defRPr sz="2000" b="1">
          <a:solidFill>
            <a:schemeClr val="bg1"/>
          </a:solidFill>
          <a:latin typeface="Calibri" pitchFamily="34" charset="0"/>
        </a:defRPr>
      </a:lvl5pPr>
      <a:lvl6pPr marL="457200" algn="l" rtl="0" fontAlgn="base">
        <a:lnSpc>
          <a:spcPct val="90000"/>
        </a:lnSpc>
        <a:spcBef>
          <a:spcPct val="0"/>
        </a:spcBef>
        <a:spcAft>
          <a:spcPct val="0"/>
        </a:spcAft>
        <a:defRPr sz="2000" b="1">
          <a:solidFill>
            <a:schemeClr val="bg1"/>
          </a:solidFill>
          <a:latin typeface="Calibri" pitchFamily="34" charset="0"/>
        </a:defRPr>
      </a:lvl6pPr>
      <a:lvl7pPr marL="914400" algn="l" rtl="0" fontAlgn="base">
        <a:lnSpc>
          <a:spcPct val="90000"/>
        </a:lnSpc>
        <a:spcBef>
          <a:spcPct val="0"/>
        </a:spcBef>
        <a:spcAft>
          <a:spcPct val="0"/>
        </a:spcAft>
        <a:defRPr sz="2000" b="1">
          <a:solidFill>
            <a:schemeClr val="bg1"/>
          </a:solidFill>
          <a:latin typeface="Calibri" pitchFamily="34" charset="0"/>
        </a:defRPr>
      </a:lvl7pPr>
      <a:lvl8pPr marL="1371600" algn="l" rtl="0" fontAlgn="base">
        <a:lnSpc>
          <a:spcPct val="90000"/>
        </a:lnSpc>
        <a:spcBef>
          <a:spcPct val="0"/>
        </a:spcBef>
        <a:spcAft>
          <a:spcPct val="0"/>
        </a:spcAft>
        <a:defRPr sz="2000" b="1">
          <a:solidFill>
            <a:schemeClr val="bg1"/>
          </a:solidFill>
          <a:latin typeface="Calibri" pitchFamily="34" charset="0"/>
        </a:defRPr>
      </a:lvl8pPr>
      <a:lvl9pPr marL="1828800" algn="l" rtl="0" fontAlgn="base">
        <a:lnSpc>
          <a:spcPct val="90000"/>
        </a:lnSpc>
        <a:spcBef>
          <a:spcPct val="0"/>
        </a:spcBef>
        <a:spcAft>
          <a:spcPct val="0"/>
        </a:spcAft>
        <a:defRPr sz="2000" b="1">
          <a:solidFill>
            <a:schemeClr val="bg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bg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bg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bg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11267" name="Rectangle 3"/>
          <p:cNvSpPr>
            <a:spLocks noGrp="1" noChangeArrowheads="1"/>
          </p:cNvSpPr>
          <p:nvPr>
            <p:ph type="body" idx="1"/>
          </p:nvPr>
        </p:nvSpPr>
        <p:spPr bwMode="auto">
          <a:xfrm>
            <a:off x="352425" y="977900"/>
            <a:ext cx="7737475" cy="548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34500" name="Rectangle 4"/>
          <p:cNvSpPr>
            <a:spLocks noGrp="1" noChangeArrowheads="1"/>
          </p:cNvSpPr>
          <p:nvPr>
            <p:ph type="ftr" sz="quarter" idx="3"/>
          </p:nvPr>
        </p:nvSpPr>
        <p:spPr bwMode="auto">
          <a:xfrm>
            <a:off x="2327275" y="6565900"/>
            <a:ext cx="6175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nSpc>
                <a:spcPct val="100000"/>
              </a:lnSpc>
              <a:buFontTx/>
              <a:buNone/>
              <a:defRPr sz="1200"/>
            </a:lvl1pPr>
          </a:lstStyle>
          <a:p>
            <a:pPr>
              <a:defRPr/>
            </a:pPr>
            <a:r>
              <a:rPr lang="en-US"/>
              <a:t>Ipsos Template 2012</a:t>
            </a:r>
          </a:p>
        </p:txBody>
      </p:sp>
      <p:sp>
        <p:nvSpPr>
          <p:cNvPr id="234501" name="Rectangle 5"/>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94A81446-2064-4BA4-88FC-5F9A72960D95}" type="slidenum">
              <a:rPr lang="en-US"/>
              <a:pPr>
                <a:defRPr/>
              </a:pPr>
              <a:t>‹#›</a:t>
            </a:fld>
            <a:endParaRPr lang="en-US"/>
          </a:p>
        </p:txBody>
      </p:sp>
      <p:grpSp>
        <p:nvGrpSpPr>
          <p:cNvPr id="11270" name="Group 6"/>
          <p:cNvGrpSpPr>
            <a:grpSpLocks noChangeAspect="1"/>
          </p:cNvGrpSpPr>
          <p:nvPr/>
        </p:nvGrpSpPr>
        <p:grpSpPr bwMode="auto">
          <a:xfrm>
            <a:off x="150813" y="150813"/>
            <a:ext cx="522287" cy="468312"/>
            <a:chOff x="1352" y="681"/>
            <a:chExt cx="3519" cy="3153"/>
          </a:xfrm>
        </p:grpSpPr>
        <p:sp>
          <p:nvSpPr>
            <p:cNvPr id="11277" name="Freeform 7"/>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78" name="Freeform 8"/>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79" name="Freeform 9"/>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0" name="Freeform 10"/>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1" name="Freeform 11"/>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2" name="Freeform 12"/>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3" name="Freeform 13"/>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4" name="Freeform 14"/>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5" name="Freeform 15"/>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6" name="Freeform 16"/>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7" name="Freeform 17"/>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8" name="Freeform 18"/>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89" name="Freeform 19"/>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90" name="Freeform 20"/>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1291" name="Freeform 21"/>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11271" name="Freeform 22"/>
          <p:cNvSpPr>
            <a:spLocks/>
          </p:cNvSpPr>
          <p:nvPr/>
        </p:nvSpPr>
        <p:spPr bwMode="auto">
          <a:xfrm>
            <a:off x="8194675" y="1304925"/>
            <a:ext cx="950913" cy="1949450"/>
          </a:xfrm>
          <a:custGeom>
            <a:avLst/>
            <a:gdLst>
              <a:gd name="T0" fmla="*/ 2147483647 w 304"/>
              <a:gd name="T1" fmla="*/ 2147483647 h 588"/>
              <a:gd name="T2" fmla="*/ 2147483647 w 304"/>
              <a:gd name="T3" fmla="*/ 0 h 588"/>
              <a:gd name="T4" fmla="*/ 0 w 304"/>
              <a:gd name="T5" fmla="*/ 2147483647 h 588"/>
              <a:gd name="T6" fmla="*/ 2147483647 w 304"/>
              <a:gd name="T7" fmla="*/ 2147483647 h 588"/>
              <a:gd name="T8" fmla="*/ 2147483647 w 304"/>
              <a:gd name="T9" fmla="*/ 2147483647 h 588"/>
              <a:gd name="T10" fmla="*/ 2147483647 w 304"/>
              <a:gd name="T11" fmla="*/ 2147483647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1272" name="Freeform 23"/>
          <p:cNvSpPr>
            <a:spLocks/>
          </p:cNvSpPr>
          <p:nvPr/>
        </p:nvSpPr>
        <p:spPr bwMode="auto">
          <a:xfrm>
            <a:off x="8847138" y="796925"/>
            <a:ext cx="298450" cy="584200"/>
          </a:xfrm>
          <a:custGeom>
            <a:avLst/>
            <a:gdLst>
              <a:gd name="T0" fmla="*/ 2147483647 w 104"/>
              <a:gd name="T1" fmla="*/ 0 h 193"/>
              <a:gd name="T2" fmla="*/ 0 w 104"/>
              <a:gd name="T3" fmla="*/ 2147483647 h 193"/>
              <a:gd name="T4" fmla="*/ 2147483647 w 104"/>
              <a:gd name="T5" fmla="*/ 2147483647 h 193"/>
              <a:gd name="T6" fmla="*/ 2147483647 w 104"/>
              <a:gd name="T7" fmla="*/ 2147483647 h 193"/>
              <a:gd name="T8" fmla="*/ 2147483647 w 104"/>
              <a:gd name="T9" fmla="*/ 2147483647 h 193"/>
              <a:gd name="T10" fmla="*/ 2147483647 w 104"/>
              <a:gd name="T11" fmla="*/ 0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1273" name="Freeform 24"/>
          <p:cNvSpPr>
            <a:spLocks/>
          </p:cNvSpPr>
          <p:nvPr/>
        </p:nvSpPr>
        <p:spPr bwMode="auto">
          <a:xfrm>
            <a:off x="1152525" y="6553200"/>
            <a:ext cx="1198563" cy="304800"/>
          </a:xfrm>
          <a:custGeom>
            <a:avLst/>
            <a:gdLst>
              <a:gd name="T0" fmla="*/ 2147483647 w 368"/>
              <a:gd name="T1" fmla="*/ 2147483647 h 104"/>
              <a:gd name="T2" fmla="*/ 2147483647 w 368"/>
              <a:gd name="T3" fmla="*/ 0 h 104"/>
              <a:gd name="T4" fmla="*/ 0 w 368"/>
              <a:gd name="T5" fmla="*/ 2147483647 h 104"/>
              <a:gd name="T6" fmla="*/ 2147483647 w 368"/>
              <a:gd name="T7" fmla="*/ 2147483647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1274" name="Freeform 25"/>
          <p:cNvSpPr>
            <a:spLocks/>
          </p:cNvSpPr>
          <p:nvPr/>
        </p:nvSpPr>
        <p:spPr bwMode="auto">
          <a:xfrm>
            <a:off x="0" y="4794250"/>
            <a:ext cx="1177925" cy="2019300"/>
          </a:xfrm>
          <a:custGeom>
            <a:avLst/>
            <a:gdLst>
              <a:gd name="T0" fmla="*/ 2147483647 w 742"/>
              <a:gd name="T1" fmla="*/ 2147483647 h 1272"/>
              <a:gd name="T2" fmla="*/ 2147483647 w 742"/>
              <a:gd name="T3" fmla="*/ 2147483647 h 1272"/>
              <a:gd name="T4" fmla="*/ 2147483647 w 742"/>
              <a:gd name="T5" fmla="*/ 2147483647 h 1272"/>
              <a:gd name="T6" fmla="*/ 2147483647 w 742"/>
              <a:gd name="T7" fmla="*/ 2147483647 h 1272"/>
              <a:gd name="T8" fmla="*/ 2147483647 w 742"/>
              <a:gd name="T9" fmla="*/ 2147483647 h 1272"/>
              <a:gd name="T10" fmla="*/ 2147483647 w 742"/>
              <a:gd name="T11" fmla="*/ 2147483647 h 1272"/>
              <a:gd name="T12" fmla="*/ 2147483647 w 742"/>
              <a:gd name="T13" fmla="*/ 2147483647 h 1272"/>
              <a:gd name="T14" fmla="*/ 2147483647 w 742"/>
              <a:gd name="T15" fmla="*/ 2147483647 h 1272"/>
              <a:gd name="T16" fmla="*/ 0 w 742"/>
              <a:gd name="T17" fmla="*/ 0 h 1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A8CCDD">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11275" name="Freeform 26"/>
          <p:cNvSpPr>
            <a:spLocks/>
          </p:cNvSpPr>
          <p:nvPr/>
        </p:nvSpPr>
        <p:spPr bwMode="auto">
          <a:xfrm>
            <a:off x="5638800" y="-6350"/>
            <a:ext cx="3216275" cy="1200150"/>
          </a:xfrm>
          <a:custGeom>
            <a:avLst/>
            <a:gdLst>
              <a:gd name="T0" fmla="*/ 2147483647 w 2026"/>
              <a:gd name="T1" fmla="*/ 2147483647 h 756"/>
              <a:gd name="T2" fmla="*/ 2147483647 w 2026"/>
              <a:gd name="T3" fmla="*/ 2147483647 h 756"/>
              <a:gd name="T4" fmla="*/ 0 w 2026"/>
              <a:gd name="T5" fmla="*/ 0 h 756"/>
              <a:gd name="T6" fmla="*/ 0 60000 65536"/>
              <a:gd name="T7" fmla="*/ 0 60000 65536"/>
              <a:gd name="T8" fmla="*/ 0 60000 65536"/>
            </a:gdLst>
            <a:ahLst/>
            <a:cxnLst>
              <a:cxn ang="T6">
                <a:pos x="T0" y="T1"/>
              </a:cxn>
              <a:cxn ang="T7">
                <a:pos x="T2" y="T3"/>
              </a:cxn>
              <a:cxn ang="T8">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A8CCDD">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pic>
        <p:nvPicPr>
          <p:cNvPr id="11276" name="Picture 33" descr="Public Affair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535738" y="6559550"/>
            <a:ext cx="190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8" r:id="rId1"/>
    <p:sldLayoutId id="2147484909" r:id="rId2"/>
    <p:sldLayoutId id="2147484910" r:id="rId3"/>
    <p:sldLayoutId id="2147484911" r:id="rId4"/>
    <p:sldLayoutId id="2147484912" r:id="rId5"/>
    <p:sldLayoutId id="2147484913" r:id="rId6"/>
    <p:sldLayoutId id="2147484914" r:id="rId7"/>
    <p:sldLayoutId id="2147484915" r:id="rId8"/>
    <p:sldLayoutId id="2147484916" r:id="rId9"/>
    <p:sldLayoutId id="2147484917" r:id="rId10"/>
    <p:sldLayoutId id="2147484918" r:id="rId11"/>
  </p:sldLayoutIdLst>
  <p:hf hd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folHlink"/>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12291" name="Rectangle 3"/>
          <p:cNvSpPr>
            <a:spLocks noGrp="1" noChangeArrowheads="1"/>
          </p:cNvSpPr>
          <p:nvPr>
            <p:ph type="body" idx="1"/>
          </p:nvPr>
        </p:nvSpPr>
        <p:spPr bwMode="auto">
          <a:xfrm>
            <a:off x="352425" y="977900"/>
            <a:ext cx="773747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36548" name="Rectangle 4"/>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8C191F37-5DB0-4F7F-9101-BC8D5E52650A}" type="slidenum">
              <a:rPr lang="en-US"/>
              <a:pPr>
                <a:defRPr/>
              </a:pPr>
              <a:t>‹#›</a:t>
            </a:fld>
            <a:endParaRPr lang="en-US"/>
          </a:p>
        </p:txBody>
      </p:sp>
      <p:grpSp>
        <p:nvGrpSpPr>
          <p:cNvPr id="12293" name="Group 5"/>
          <p:cNvGrpSpPr>
            <a:grpSpLocks noChangeAspect="1"/>
          </p:cNvGrpSpPr>
          <p:nvPr/>
        </p:nvGrpSpPr>
        <p:grpSpPr bwMode="auto">
          <a:xfrm>
            <a:off x="150813" y="150813"/>
            <a:ext cx="522287" cy="468312"/>
            <a:chOff x="1352" y="681"/>
            <a:chExt cx="3519" cy="3153"/>
          </a:xfrm>
        </p:grpSpPr>
        <p:sp>
          <p:nvSpPr>
            <p:cNvPr id="12298" name="Freeform 6"/>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299" name="Freeform 7"/>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0" name="Freeform 8"/>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1" name="Freeform 9"/>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2" name="Freeform 10"/>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3" name="Freeform 11"/>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4" name="Freeform 12"/>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5" name="Freeform 13"/>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6" name="Freeform 14"/>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7" name="Freeform 15"/>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8" name="Freeform 16"/>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09" name="Freeform 17"/>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10" name="Freeform 18"/>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11" name="Freeform 19"/>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2312" name="Freeform 20"/>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grpSp>
        <p:nvGrpSpPr>
          <p:cNvPr id="12294" name="Group 21"/>
          <p:cNvGrpSpPr>
            <a:grpSpLocks/>
          </p:cNvGrpSpPr>
          <p:nvPr/>
        </p:nvGrpSpPr>
        <p:grpSpPr bwMode="auto">
          <a:xfrm>
            <a:off x="0" y="560388"/>
            <a:ext cx="9148763" cy="6300787"/>
            <a:chOff x="0" y="353"/>
            <a:chExt cx="5763" cy="3969"/>
          </a:xfrm>
        </p:grpSpPr>
        <p:sp>
          <p:nvSpPr>
            <p:cNvPr id="12295" name="Freeform 22"/>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cmpd="sng">
              <a:solidFill>
                <a:schemeClr val="bg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12296" name="Freeform 23"/>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2297" name="Freeform 24"/>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spTree>
  </p:cSld>
  <p:clrMap bg1="lt1" tx1="dk1" bg2="lt2" tx2="dk2" accent1="accent1" accent2="accent2" accent3="accent3" accent4="accent4" accent5="accent5" accent6="accent6" hlink="hlink" folHlink="folHlink"/>
  <p:sldLayoutIdLst>
    <p:sldLayoutId id="2147484919" r:id="rId1"/>
    <p:sldLayoutId id="2147484920" r:id="rId2"/>
    <p:sldLayoutId id="2147484921" r:id="rId3"/>
    <p:sldLayoutId id="2147484922" r:id="rId4"/>
    <p:sldLayoutId id="2147484923" r:id="rId5"/>
    <p:sldLayoutId id="2147484924" r:id="rId6"/>
    <p:sldLayoutId id="2147484925" r:id="rId7"/>
    <p:sldLayoutId id="2147484926" r:id="rId8"/>
    <p:sldLayoutId id="2147484927" r:id="rId9"/>
    <p:sldLayoutId id="2147484928" r:id="rId10"/>
    <p:sldLayoutId id="2147484929" r:id="rId11"/>
  </p:sldLayoutIdLst>
  <p:hf hdr="0" ft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13315" name="Rectangle 3"/>
          <p:cNvSpPr>
            <a:spLocks noGrp="1" noChangeArrowheads="1"/>
          </p:cNvSpPr>
          <p:nvPr>
            <p:ph type="body" idx="1"/>
          </p:nvPr>
        </p:nvSpPr>
        <p:spPr bwMode="auto">
          <a:xfrm>
            <a:off x="352425" y="977900"/>
            <a:ext cx="7737475" cy="548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37572" name="Rectangle 4"/>
          <p:cNvSpPr>
            <a:spLocks noGrp="1" noChangeArrowheads="1"/>
          </p:cNvSpPr>
          <p:nvPr>
            <p:ph type="ftr" sz="quarter" idx="3"/>
          </p:nvPr>
        </p:nvSpPr>
        <p:spPr bwMode="auto">
          <a:xfrm>
            <a:off x="2327275" y="6565900"/>
            <a:ext cx="6175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nSpc>
                <a:spcPct val="100000"/>
              </a:lnSpc>
              <a:buFontTx/>
              <a:buNone/>
              <a:defRPr sz="1200"/>
            </a:lvl1pPr>
          </a:lstStyle>
          <a:p>
            <a:pPr>
              <a:defRPr/>
            </a:pPr>
            <a:r>
              <a:rPr lang="en-US"/>
              <a:t>Ipsos Template 2012</a:t>
            </a:r>
          </a:p>
        </p:txBody>
      </p:sp>
      <p:sp>
        <p:nvSpPr>
          <p:cNvPr id="237573" name="Rectangle 5"/>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BB7D6244-6B77-4ED7-87EC-5C5EDA0D0B54}" type="slidenum">
              <a:rPr lang="en-US"/>
              <a:pPr>
                <a:defRPr/>
              </a:pPr>
              <a:t>‹#›</a:t>
            </a:fld>
            <a:endParaRPr lang="en-US"/>
          </a:p>
        </p:txBody>
      </p:sp>
      <p:grpSp>
        <p:nvGrpSpPr>
          <p:cNvPr id="13318" name="Group 6"/>
          <p:cNvGrpSpPr>
            <a:grpSpLocks noChangeAspect="1"/>
          </p:cNvGrpSpPr>
          <p:nvPr/>
        </p:nvGrpSpPr>
        <p:grpSpPr bwMode="auto">
          <a:xfrm>
            <a:off x="150813" y="150813"/>
            <a:ext cx="522287" cy="468312"/>
            <a:chOff x="1352" y="681"/>
            <a:chExt cx="3519" cy="3153"/>
          </a:xfrm>
        </p:grpSpPr>
        <p:sp>
          <p:nvSpPr>
            <p:cNvPr id="13325" name="Freeform 7"/>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26" name="Freeform 8"/>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27" name="Freeform 9"/>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28" name="Freeform 10"/>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29" name="Freeform 11"/>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0" name="Freeform 12"/>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1" name="Freeform 13"/>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2" name="Freeform 14"/>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3" name="Freeform 15"/>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4" name="Freeform 16"/>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5" name="Freeform 17"/>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6" name="Freeform 18"/>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7" name="Freeform 19"/>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8" name="Freeform 20"/>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3339" name="Freeform 21"/>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13319" name="Freeform 22"/>
          <p:cNvSpPr>
            <a:spLocks/>
          </p:cNvSpPr>
          <p:nvPr/>
        </p:nvSpPr>
        <p:spPr bwMode="auto">
          <a:xfrm>
            <a:off x="8194675" y="1304925"/>
            <a:ext cx="950913" cy="1949450"/>
          </a:xfrm>
          <a:custGeom>
            <a:avLst/>
            <a:gdLst>
              <a:gd name="T0" fmla="*/ 2147483647 w 304"/>
              <a:gd name="T1" fmla="*/ 2147483647 h 588"/>
              <a:gd name="T2" fmla="*/ 2147483647 w 304"/>
              <a:gd name="T3" fmla="*/ 0 h 588"/>
              <a:gd name="T4" fmla="*/ 0 w 304"/>
              <a:gd name="T5" fmla="*/ 2147483647 h 588"/>
              <a:gd name="T6" fmla="*/ 2147483647 w 304"/>
              <a:gd name="T7" fmla="*/ 2147483647 h 588"/>
              <a:gd name="T8" fmla="*/ 2147483647 w 304"/>
              <a:gd name="T9" fmla="*/ 2147483647 h 588"/>
              <a:gd name="T10" fmla="*/ 2147483647 w 304"/>
              <a:gd name="T11" fmla="*/ 2147483647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rgbClr val="A1C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3320" name="Freeform 23"/>
          <p:cNvSpPr>
            <a:spLocks/>
          </p:cNvSpPr>
          <p:nvPr/>
        </p:nvSpPr>
        <p:spPr bwMode="auto">
          <a:xfrm>
            <a:off x="8847138" y="796925"/>
            <a:ext cx="298450" cy="584200"/>
          </a:xfrm>
          <a:custGeom>
            <a:avLst/>
            <a:gdLst>
              <a:gd name="T0" fmla="*/ 2147483647 w 104"/>
              <a:gd name="T1" fmla="*/ 0 h 193"/>
              <a:gd name="T2" fmla="*/ 0 w 104"/>
              <a:gd name="T3" fmla="*/ 2147483647 h 193"/>
              <a:gd name="T4" fmla="*/ 2147483647 w 104"/>
              <a:gd name="T5" fmla="*/ 2147483647 h 193"/>
              <a:gd name="T6" fmla="*/ 2147483647 w 104"/>
              <a:gd name="T7" fmla="*/ 2147483647 h 193"/>
              <a:gd name="T8" fmla="*/ 2147483647 w 104"/>
              <a:gd name="T9" fmla="*/ 2147483647 h 193"/>
              <a:gd name="T10" fmla="*/ 2147483647 w 104"/>
              <a:gd name="T11" fmla="*/ 0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rgbClr val="A1C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3321" name="Freeform 24"/>
          <p:cNvSpPr>
            <a:spLocks/>
          </p:cNvSpPr>
          <p:nvPr/>
        </p:nvSpPr>
        <p:spPr bwMode="auto">
          <a:xfrm>
            <a:off x="1152525" y="6553200"/>
            <a:ext cx="1198563" cy="304800"/>
          </a:xfrm>
          <a:custGeom>
            <a:avLst/>
            <a:gdLst>
              <a:gd name="T0" fmla="*/ 2147483647 w 368"/>
              <a:gd name="T1" fmla="*/ 2147483647 h 104"/>
              <a:gd name="T2" fmla="*/ 2147483647 w 368"/>
              <a:gd name="T3" fmla="*/ 0 h 104"/>
              <a:gd name="T4" fmla="*/ 0 w 368"/>
              <a:gd name="T5" fmla="*/ 2147483647 h 104"/>
              <a:gd name="T6" fmla="*/ 2147483647 w 368"/>
              <a:gd name="T7" fmla="*/ 2147483647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rgbClr val="A1C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3322" name="Freeform 25"/>
          <p:cNvSpPr>
            <a:spLocks/>
          </p:cNvSpPr>
          <p:nvPr/>
        </p:nvSpPr>
        <p:spPr bwMode="auto">
          <a:xfrm>
            <a:off x="0" y="4794250"/>
            <a:ext cx="1177925" cy="2019300"/>
          </a:xfrm>
          <a:custGeom>
            <a:avLst/>
            <a:gdLst>
              <a:gd name="T0" fmla="*/ 2147483647 w 742"/>
              <a:gd name="T1" fmla="*/ 2147483647 h 1272"/>
              <a:gd name="T2" fmla="*/ 2147483647 w 742"/>
              <a:gd name="T3" fmla="*/ 2147483647 h 1272"/>
              <a:gd name="T4" fmla="*/ 2147483647 w 742"/>
              <a:gd name="T5" fmla="*/ 2147483647 h 1272"/>
              <a:gd name="T6" fmla="*/ 2147483647 w 742"/>
              <a:gd name="T7" fmla="*/ 2147483647 h 1272"/>
              <a:gd name="T8" fmla="*/ 2147483647 w 742"/>
              <a:gd name="T9" fmla="*/ 2147483647 h 1272"/>
              <a:gd name="T10" fmla="*/ 2147483647 w 742"/>
              <a:gd name="T11" fmla="*/ 2147483647 h 1272"/>
              <a:gd name="T12" fmla="*/ 2147483647 w 742"/>
              <a:gd name="T13" fmla="*/ 2147483647 h 1272"/>
              <a:gd name="T14" fmla="*/ 2147483647 w 742"/>
              <a:gd name="T15" fmla="*/ 2147483647 h 1272"/>
              <a:gd name="T16" fmla="*/ 0 w 742"/>
              <a:gd name="T17" fmla="*/ 0 h 1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A1C46B">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13323" name="Freeform 26"/>
          <p:cNvSpPr>
            <a:spLocks/>
          </p:cNvSpPr>
          <p:nvPr/>
        </p:nvSpPr>
        <p:spPr bwMode="auto">
          <a:xfrm>
            <a:off x="5638800" y="-6350"/>
            <a:ext cx="3216275" cy="1200150"/>
          </a:xfrm>
          <a:custGeom>
            <a:avLst/>
            <a:gdLst>
              <a:gd name="T0" fmla="*/ 2147483647 w 2026"/>
              <a:gd name="T1" fmla="*/ 2147483647 h 756"/>
              <a:gd name="T2" fmla="*/ 2147483647 w 2026"/>
              <a:gd name="T3" fmla="*/ 2147483647 h 756"/>
              <a:gd name="T4" fmla="*/ 0 w 2026"/>
              <a:gd name="T5" fmla="*/ 0 h 756"/>
              <a:gd name="T6" fmla="*/ 0 60000 65536"/>
              <a:gd name="T7" fmla="*/ 0 60000 65536"/>
              <a:gd name="T8" fmla="*/ 0 60000 65536"/>
            </a:gdLst>
            <a:ahLst/>
            <a:cxnLst>
              <a:cxn ang="T6">
                <a:pos x="T0" y="T1"/>
              </a:cxn>
              <a:cxn ang="T7">
                <a:pos x="T2" y="T3"/>
              </a:cxn>
              <a:cxn ang="T8">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A1C46B">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pic>
        <p:nvPicPr>
          <p:cNvPr id="13324" name="Picture 33" descr="Public Affair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535738" y="6559550"/>
            <a:ext cx="190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9" r:id="rId1"/>
    <p:sldLayoutId id="2147484930" r:id="rId2"/>
    <p:sldLayoutId id="2147484931" r:id="rId3"/>
    <p:sldLayoutId id="2147484932" r:id="rId4"/>
    <p:sldLayoutId id="2147484933" r:id="rId5"/>
    <p:sldLayoutId id="2147484934" r:id="rId6"/>
    <p:sldLayoutId id="2147484935" r:id="rId7"/>
    <p:sldLayoutId id="2147484936" r:id="rId8"/>
    <p:sldLayoutId id="2147484937" r:id="rId9"/>
    <p:sldLayoutId id="2147484938" r:id="rId10"/>
    <p:sldLayoutId id="2147484939" r:id="rId11"/>
  </p:sldLayoutIdLst>
  <p:hf hd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A1C46B"/>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14339" name="Rectangle 3"/>
          <p:cNvSpPr>
            <a:spLocks noGrp="1" noChangeArrowheads="1"/>
          </p:cNvSpPr>
          <p:nvPr>
            <p:ph type="body" idx="1"/>
          </p:nvPr>
        </p:nvSpPr>
        <p:spPr bwMode="auto">
          <a:xfrm>
            <a:off x="352425" y="977900"/>
            <a:ext cx="773747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39620" name="Rectangle 4"/>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41A4C2E3-BF2F-48C0-8124-CA3156E3D236}" type="slidenum">
              <a:rPr lang="en-US"/>
              <a:pPr>
                <a:defRPr/>
              </a:pPr>
              <a:t>‹#›</a:t>
            </a:fld>
            <a:endParaRPr lang="en-US"/>
          </a:p>
        </p:txBody>
      </p:sp>
      <p:grpSp>
        <p:nvGrpSpPr>
          <p:cNvPr id="14341" name="Group 5"/>
          <p:cNvGrpSpPr>
            <a:grpSpLocks noChangeAspect="1"/>
          </p:cNvGrpSpPr>
          <p:nvPr/>
        </p:nvGrpSpPr>
        <p:grpSpPr bwMode="auto">
          <a:xfrm>
            <a:off x="150813" y="150813"/>
            <a:ext cx="522287" cy="468312"/>
            <a:chOff x="1352" y="681"/>
            <a:chExt cx="3519" cy="3153"/>
          </a:xfrm>
        </p:grpSpPr>
        <p:sp>
          <p:nvSpPr>
            <p:cNvPr id="14346" name="Freeform 6"/>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47" name="Freeform 7"/>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48" name="Freeform 8"/>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49" name="Freeform 9"/>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0" name="Freeform 10"/>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1" name="Freeform 11"/>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2" name="Freeform 12"/>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3" name="Freeform 13"/>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4" name="Freeform 14"/>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5" name="Freeform 15"/>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6" name="Freeform 16"/>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7" name="Freeform 17"/>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8" name="Freeform 18"/>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59" name="Freeform 19"/>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4360" name="Freeform 20"/>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grpSp>
        <p:nvGrpSpPr>
          <p:cNvPr id="14342" name="Group 21"/>
          <p:cNvGrpSpPr>
            <a:grpSpLocks/>
          </p:cNvGrpSpPr>
          <p:nvPr/>
        </p:nvGrpSpPr>
        <p:grpSpPr bwMode="auto">
          <a:xfrm>
            <a:off x="0" y="560388"/>
            <a:ext cx="9148763" cy="6300787"/>
            <a:chOff x="0" y="353"/>
            <a:chExt cx="5763" cy="3969"/>
          </a:xfrm>
        </p:grpSpPr>
        <p:sp>
          <p:nvSpPr>
            <p:cNvPr id="14343" name="Freeform 22"/>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cmpd="sng">
              <a:solidFill>
                <a:schemeClr val="bg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14344" name="Freeform 23"/>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4345" name="Freeform 24"/>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spTree>
  </p:cSld>
  <p:clrMap bg1="lt1" tx1="dk1" bg2="lt2" tx2="dk2" accent1="accent1" accent2="accent2" accent3="accent3" accent4="accent4" accent5="accent5" accent6="accent6" hlink="hlink" folHlink="folHlink"/>
  <p:sldLayoutIdLst>
    <p:sldLayoutId id="2147484940" r:id="rId1"/>
    <p:sldLayoutId id="2147484941" r:id="rId2"/>
    <p:sldLayoutId id="2147484942" r:id="rId3"/>
    <p:sldLayoutId id="2147484943" r:id="rId4"/>
    <p:sldLayoutId id="2147484944" r:id="rId5"/>
    <p:sldLayoutId id="2147484945" r:id="rId6"/>
    <p:sldLayoutId id="2147484946" r:id="rId7"/>
    <p:sldLayoutId id="2147484947" r:id="rId8"/>
    <p:sldLayoutId id="2147484948" r:id="rId9"/>
    <p:sldLayoutId id="2147484949" r:id="rId10"/>
    <p:sldLayoutId id="2147484950" r:id="rId11"/>
  </p:sldLayoutIdLst>
  <p:hf hdr="0" ft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15363" name="Rectangle 3"/>
          <p:cNvSpPr>
            <a:spLocks noGrp="1" noChangeArrowheads="1"/>
          </p:cNvSpPr>
          <p:nvPr>
            <p:ph type="body" idx="1"/>
          </p:nvPr>
        </p:nvSpPr>
        <p:spPr bwMode="auto">
          <a:xfrm>
            <a:off x="352425" y="977900"/>
            <a:ext cx="7737475" cy="548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40644" name="Rectangle 4"/>
          <p:cNvSpPr>
            <a:spLocks noGrp="1" noChangeArrowheads="1"/>
          </p:cNvSpPr>
          <p:nvPr>
            <p:ph type="ftr" sz="quarter" idx="3"/>
          </p:nvPr>
        </p:nvSpPr>
        <p:spPr bwMode="auto">
          <a:xfrm>
            <a:off x="2327275" y="6565900"/>
            <a:ext cx="6175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nSpc>
                <a:spcPct val="100000"/>
              </a:lnSpc>
              <a:buFontTx/>
              <a:buNone/>
              <a:defRPr sz="1200"/>
            </a:lvl1pPr>
          </a:lstStyle>
          <a:p>
            <a:pPr>
              <a:defRPr/>
            </a:pPr>
            <a:r>
              <a:rPr lang="en-US"/>
              <a:t>Ipsos Template 2012</a:t>
            </a:r>
          </a:p>
        </p:txBody>
      </p:sp>
      <p:sp>
        <p:nvSpPr>
          <p:cNvPr id="240645" name="Rectangle 5"/>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DFE991B0-15BF-4656-9276-3628239EDB48}" type="slidenum">
              <a:rPr lang="en-US"/>
              <a:pPr>
                <a:defRPr/>
              </a:pPr>
              <a:t>‹#›</a:t>
            </a:fld>
            <a:endParaRPr lang="en-US"/>
          </a:p>
        </p:txBody>
      </p:sp>
      <p:grpSp>
        <p:nvGrpSpPr>
          <p:cNvPr id="15366" name="Group 6"/>
          <p:cNvGrpSpPr>
            <a:grpSpLocks noChangeAspect="1"/>
          </p:cNvGrpSpPr>
          <p:nvPr/>
        </p:nvGrpSpPr>
        <p:grpSpPr bwMode="auto">
          <a:xfrm>
            <a:off x="150813" y="150813"/>
            <a:ext cx="522287" cy="468312"/>
            <a:chOff x="1352" y="681"/>
            <a:chExt cx="3519" cy="3153"/>
          </a:xfrm>
        </p:grpSpPr>
        <p:sp>
          <p:nvSpPr>
            <p:cNvPr id="15373" name="Freeform 7"/>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74" name="Freeform 8"/>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75" name="Freeform 9"/>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76" name="Freeform 10"/>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77" name="Freeform 11"/>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78" name="Freeform 12"/>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79" name="Freeform 13"/>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80" name="Freeform 14"/>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81" name="Freeform 15"/>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82" name="Freeform 16"/>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83" name="Freeform 17"/>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84" name="Freeform 18"/>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85" name="Freeform 19"/>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86" name="Freeform 20"/>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5387" name="Freeform 21"/>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15367" name="Freeform 22"/>
          <p:cNvSpPr>
            <a:spLocks/>
          </p:cNvSpPr>
          <p:nvPr/>
        </p:nvSpPr>
        <p:spPr bwMode="auto">
          <a:xfrm>
            <a:off x="8194675" y="1304925"/>
            <a:ext cx="950913" cy="1949450"/>
          </a:xfrm>
          <a:custGeom>
            <a:avLst/>
            <a:gdLst>
              <a:gd name="T0" fmla="*/ 2147483647 w 304"/>
              <a:gd name="T1" fmla="*/ 2147483647 h 588"/>
              <a:gd name="T2" fmla="*/ 2147483647 w 304"/>
              <a:gd name="T3" fmla="*/ 0 h 588"/>
              <a:gd name="T4" fmla="*/ 0 w 304"/>
              <a:gd name="T5" fmla="*/ 2147483647 h 588"/>
              <a:gd name="T6" fmla="*/ 2147483647 w 304"/>
              <a:gd name="T7" fmla="*/ 2147483647 h 588"/>
              <a:gd name="T8" fmla="*/ 2147483647 w 304"/>
              <a:gd name="T9" fmla="*/ 2147483647 h 588"/>
              <a:gd name="T10" fmla="*/ 2147483647 w 304"/>
              <a:gd name="T11" fmla="*/ 2147483647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rgbClr val="2810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5368" name="Freeform 23"/>
          <p:cNvSpPr>
            <a:spLocks/>
          </p:cNvSpPr>
          <p:nvPr/>
        </p:nvSpPr>
        <p:spPr bwMode="auto">
          <a:xfrm>
            <a:off x="8847138" y="796925"/>
            <a:ext cx="298450" cy="584200"/>
          </a:xfrm>
          <a:custGeom>
            <a:avLst/>
            <a:gdLst>
              <a:gd name="T0" fmla="*/ 2147483647 w 104"/>
              <a:gd name="T1" fmla="*/ 0 h 193"/>
              <a:gd name="T2" fmla="*/ 0 w 104"/>
              <a:gd name="T3" fmla="*/ 2147483647 h 193"/>
              <a:gd name="T4" fmla="*/ 2147483647 w 104"/>
              <a:gd name="T5" fmla="*/ 2147483647 h 193"/>
              <a:gd name="T6" fmla="*/ 2147483647 w 104"/>
              <a:gd name="T7" fmla="*/ 2147483647 h 193"/>
              <a:gd name="T8" fmla="*/ 2147483647 w 104"/>
              <a:gd name="T9" fmla="*/ 2147483647 h 193"/>
              <a:gd name="T10" fmla="*/ 2147483647 w 104"/>
              <a:gd name="T11" fmla="*/ 0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rgbClr val="2810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5369" name="Freeform 24"/>
          <p:cNvSpPr>
            <a:spLocks/>
          </p:cNvSpPr>
          <p:nvPr/>
        </p:nvSpPr>
        <p:spPr bwMode="auto">
          <a:xfrm>
            <a:off x="1152525" y="6553200"/>
            <a:ext cx="1198563" cy="304800"/>
          </a:xfrm>
          <a:custGeom>
            <a:avLst/>
            <a:gdLst>
              <a:gd name="T0" fmla="*/ 2147483647 w 368"/>
              <a:gd name="T1" fmla="*/ 2147483647 h 104"/>
              <a:gd name="T2" fmla="*/ 2147483647 w 368"/>
              <a:gd name="T3" fmla="*/ 0 h 104"/>
              <a:gd name="T4" fmla="*/ 0 w 368"/>
              <a:gd name="T5" fmla="*/ 2147483647 h 104"/>
              <a:gd name="T6" fmla="*/ 2147483647 w 368"/>
              <a:gd name="T7" fmla="*/ 2147483647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rgbClr val="2810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5370" name="Freeform 25"/>
          <p:cNvSpPr>
            <a:spLocks/>
          </p:cNvSpPr>
          <p:nvPr/>
        </p:nvSpPr>
        <p:spPr bwMode="auto">
          <a:xfrm>
            <a:off x="0" y="4794250"/>
            <a:ext cx="1177925" cy="2019300"/>
          </a:xfrm>
          <a:custGeom>
            <a:avLst/>
            <a:gdLst>
              <a:gd name="T0" fmla="*/ 2147483647 w 742"/>
              <a:gd name="T1" fmla="*/ 2147483647 h 1272"/>
              <a:gd name="T2" fmla="*/ 2147483647 w 742"/>
              <a:gd name="T3" fmla="*/ 2147483647 h 1272"/>
              <a:gd name="T4" fmla="*/ 2147483647 w 742"/>
              <a:gd name="T5" fmla="*/ 2147483647 h 1272"/>
              <a:gd name="T6" fmla="*/ 2147483647 w 742"/>
              <a:gd name="T7" fmla="*/ 2147483647 h 1272"/>
              <a:gd name="T8" fmla="*/ 2147483647 w 742"/>
              <a:gd name="T9" fmla="*/ 2147483647 h 1272"/>
              <a:gd name="T10" fmla="*/ 2147483647 w 742"/>
              <a:gd name="T11" fmla="*/ 2147483647 h 1272"/>
              <a:gd name="T12" fmla="*/ 2147483647 w 742"/>
              <a:gd name="T13" fmla="*/ 2147483647 h 1272"/>
              <a:gd name="T14" fmla="*/ 2147483647 w 742"/>
              <a:gd name="T15" fmla="*/ 2147483647 h 1272"/>
              <a:gd name="T16" fmla="*/ 0 w 742"/>
              <a:gd name="T17" fmla="*/ 0 h 1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281051">
                <a:alpha val="2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15371" name="Freeform 26"/>
          <p:cNvSpPr>
            <a:spLocks/>
          </p:cNvSpPr>
          <p:nvPr/>
        </p:nvSpPr>
        <p:spPr bwMode="auto">
          <a:xfrm>
            <a:off x="5638800" y="-6350"/>
            <a:ext cx="3216275" cy="1200150"/>
          </a:xfrm>
          <a:custGeom>
            <a:avLst/>
            <a:gdLst>
              <a:gd name="T0" fmla="*/ 2147483647 w 2026"/>
              <a:gd name="T1" fmla="*/ 2147483647 h 756"/>
              <a:gd name="T2" fmla="*/ 2147483647 w 2026"/>
              <a:gd name="T3" fmla="*/ 2147483647 h 756"/>
              <a:gd name="T4" fmla="*/ 0 w 2026"/>
              <a:gd name="T5" fmla="*/ 0 h 756"/>
              <a:gd name="T6" fmla="*/ 0 60000 65536"/>
              <a:gd name="T7" fmla="*/ 0 60000 65536"/>
              <a:gd name="T8" fmla="*/ 0 60000 65536"/>
            </a:gdLst>
            <a:ahLst/>
            <a:cxnLst>
              <a:cxn ang="T6">
                <a:pos x="T0" y="T1"/>
              </a:cxn>
              <a:cxn ang="T7">
                <a:pos x="T2" y="T3"/>
              </a:cxn>
              <a:cxn ang="T8">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281051">
                <a:alpha val="2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pic>
        <p:nvPicPr>
          <p:cNvPr id="15372" name="Picture 33" descr="Public Affair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535738" y="6559550"/>
            <a:ext cx="190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80" r:id="rId1"/>
    <p:sldLayoutId id="2147484951" r:id="rId2"/>
    <p:sldLayoutId id="2147484952" r:id="rId3"/>
    <p:sldLayoutId id="2147484953" r:id="rId4"/>
    <p:sldLayoutId id="2147484954" r:id="rId5"/>
    <p:sldLayoutId id="2147484955" r:id="rId6"/>
    <p:sldLayoutId id="2147484956" r:id="rId7"/>
    <p:sldLayoutId id="2147484957" r:id="rId8"/>
    <p:sldLayoutId id="2147484958" r:id="rId9"/>
    <p:sldLayoutId id="2147484959" r:id="rId10"/>
    <p:sldLayoutId id="2147484960" r:id="rId11"/>
  </p:sldLayoutIdLst>
  <p:hf hd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28105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16387" name="Rectangle 3"/>
          <p:cNvSpPr>
            <a:spLocks noGrp="1" noChangeArrowheads="1"/>
          </p:cNvSpPr>
          <p:nvPr>
            <p:ph type="body" idx="1"/>
          </p:nvPr>
        </p:nvSpPr>
        <p:spPr bwMode="auto">
          <a:xfrm>
            <a:off x="352425" y="977900"/>
            <a:ext cx="773747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42692" name="Rectangle 4"/>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solidFill>
                  <a:schemeClr val="bg1"/>
                </a:solidFill>
              </a:defRPr>
            </a:lvl1pPr>
          </a:lstStyle>
          <a:p>
            <a:pPr>
              <a:defRPr/>
            </a:pPr>
            <a:fld id="{E3AF5ADA-1F91-4734-840B-5B1CBFCD311C}" type="slidenum">
              <a:rPr lang="en-US"/>
              <a:pPr>
                <a:defRPr/>
              </a:pPr>
              <a:t>‹#›</a:t>
            </a:fld>
            <a:endParaRPr lang="en-US"/>
          </a:p>
        </p:txBody>
      </p:sp>
      <p:grpSp>
        <p:nvGrpSpPr>
          <p:cNvPr id="16389" name="Group 5"/>
          <p:cNvGrpSpPr>
            <a:grpSpLocks noChangeAspect="1"/>
          </p:cNvGrpSpPr>
          <p:nvPr/>
        </p:nvGrpSpPr>
        <p:grpSpPr bwMode="auto">
          <a:xfrm>
            <a:off x="150813" y="150813"/>
            <a:ext cx="522287" cy="468312"/>
            <a:chOff x="1352" y="681"/>
            <a:chExt cx="3519" cy="3153"/>
          </a:xfrm>
        </p:grpSpPr>
        <p:sp>
          <p:nvSpPr>
            <p:cNvPr id="16394" name="Freeform 6"/>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395" name="Freeform 7"/>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396" name="Freeform 8"/>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397" name="Freeform 9"/>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398" name="Freeform 10"/>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399" name="Freeform 11"/>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400" name="Freeform 12"/>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401" name="Freeform 13"/>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402" name="Freeform 14"/>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403" name="Freeform 15"/>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404" name="Freeform 16"/>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405" name="Freeform 17"/>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406" name="Freeform 18"/>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407" name="Freeform 19"/>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16408" name="Freeform 20"/>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grpSp>
        <p:nvGrpSpPr>
          <p:cNvPr id="16390" name="Group 21"/>
          <p:cNvGrpSpPr>
            <a:grpSpLocks/>
          </p:cNvGrpSpPr>
          <p:nvPr/>
        </p:nvGrpSpPr>
        <p:grpSpPr bwMode="auto">
          <a:xfrm>
            <a:off x="0" y="560388"/>
            <a:ext cx="9148763" cy="6300787"/>
            <a:chOff x="0" y="353"/>
            <a:chExt cx="5763" cy="3969"/>
          </a:xfrm>
        </p:grpSpPr>
        <p:sp>
          <p:nvSpPr>
            <p:cNvPr id="16391" name="Freeform 22"/>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cmpd="sng">
              <a:solidFill>
                <a:schemeClr val="bg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16392" name="Freeform 23"/>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16393" name="Freeform 24"/>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spTree>
  </p:cSld>
  <p:clrMap bg1="lt1" tx1="dk1" bg2="lt2" tx2="dk2" accent1="accent1" accent2="accent2" accent3="accent3" accent4="accent4" accent5="accent5" accent6="accent6" hlink="hlink" folHlink="folHlink"/>
  <p:sldLayoutIdLst>
    <p:sldLayoutId id="2147484961" r:id="rId1"/>
    <p:sldLayoutId id="2147484962" r:id="rId2"/>
    <p:sldLayoutId id="2147484963" r:id="rId3"/>
    <p:sldLayoutId id="2147484964" r:id="rId4"/>
    <p:sldLayoutId id="2147484965" r:id="rId5"/>
    <p:sldLayoutId id="2147484966" r:id="rId6"/>
    <p:sldLayoutId id="2147484967" r:id="rId7"/>
    <p:sldLayoutId id="2147484968" r:id="rId8"/>
    <p:sldLayoutId id="2147484969" r:id="rId9"/>
    <p:sldLayoutId id="2147484970" r:id="rId10"/>
    <p:sldLayoutId id="2147484971" r:id="rId11"/>
  </p:sldLayoutIdLst>
  <p:hf hdr="0" ftr="0" dt="0"/>
  <p:txStyles>
    <p:titleStyle>
      <a:lvl1pPr algn="l" rtl="0" eaLnBrk="0" fontAlgn="base" hangingPunct="0">
        <a:lnSpc>
          <a:spcPct val="90000"/>
        </a:lnSpc>
        <a:spcBef>
          <a:spcPct val="0"/>
        </a:spcBef>
        <a:spcAft>
          <a:spcPct val="0"/>
        </a:spcAft>
        <a:defRPr sz="2000" b="1">
          <a:solidFill>
            <a:schemeClr val="bg1"/>
          </a:solidFill>
          <a:latin typeface="+mj-lt"/>
          <a:ea typeface="+mj-ea"/>
          <a:cs typeface="+mj-cs"/>
        </a:defRPr>
      </a:lvl1pPr>
      <a:lvl2pPr algn="l" rtl="0" eaLnBrk="0" fontAlgn="base" hangingPunct="0">
        <a:lnSpc>
          <a:spcPct val="90000"/>
        </a:lnSpc>
        <a:spcBef>
          <a:spcPct val="0"/>
        </a:spcBef>
        <a:spcAft>
          <a:spcPct val="0"/>
        </a:spcAft>
        <a:defRPr sz="2000" b="1">
          <a:solidFill>
            <a:schemeClr val="bg1"/>
          </a:solidFill>
          <a:latin typeface="Calibri" pitchFamily="34" charset="0"/>
        </a:defRPr>
      </a:lvl2pPr>
      <a:lvl3pPr algn="l" rtl="0" eaLnBrk="0" fontAlgn="base" hangingPunct="0">
        <a:lnSpc>
          <a:spcPct val="90000"/>
        </a:lnSpc>
        <a:spcBef>
          <a:spcPct val="0"/>
        </a:spcBef>
        <a:spcAft>
          <a:spcPct val="0"/>
        </a:spcAft>
        <a:defRPr sz="2000" b="1">
          <a:solidFill>
            <a:schemeClr val="bg1"/>
          </a:solidFill>
          <a:latin typeface="Calibri" pitchFamily="34" charset="0"/>
        </a:defRPr>
      </a:lvl3pPr>
      <a:lvl4pPr algn="l" rtl="0" eaLnBrk="0" fontAlgn="base" hangingPunct="0">
        <a:lnSpc>
          <a:spcPct val="90000"/>
        </a:lnSpc>
        <a:spcBef>
          <a:spcPct val="0"/>
        </a:spcBef>
        <a:spcAft>
          <a:spcPct val="0"/>
        </a:spcAft>
        <a:defRPr sz="2000" b="1">
          <a:solidFill>
            <a:schemeClr val="bg1"/>
          </a:solidFill>
          <a:latin typeface="Calibri" pitchFamily="34" charset="0"/>
        </a:defRPr>
      </a:lvl4pPr>
      <a:lvl5pPr algn="l" rtl="0" eaLnBrk="0" fontAlgn="base" hangingPunct="0">
        <a:lnSpc>
          <a:spcPct val="90000"/>
        </a:lnSpc>
        <a:spcBef>
          <a:spcPct val="0"/>
        </a:spcBef>
        <a:spcAft>
          <a:spcPct val="0"/>
        </a:spcAft>
        <a:defRPr sz="2000" b="1">
          <a:solidFill>
            <a:schemeClr val="bg1"/>
          </a:solidFill>
          <a:latin typeface="Calibri" pitchFamily="34" charset="0"/>
        </a:defRPr>
      </a:lvl5pPr>
      <a:lvl6pPr marL="457200" algn="l" rtl="0" fontAlgn="base">
        <a:lnSpc>
          <a:spcPct val="90000"/>
        </a:lnSpc>
        <a:spcBef>
          <a:spcPct val="0"/>
        </a:spcBef>
        <a:spcAft>
          <a:spcPct val="0"/>
        </a:spcAft>
        <a:defRPr sz="2000" b="1">
          <a:solidFill>
            <a:schemeClr val="bg1"/>
          </a:solidFill>
          <a:latin typeface="Calibri" pitchFamily="34" charset="0"/>
        </a:defRPr>
      </a:lvl6pPr>
      <a:lvl7pPr marL="914400" algn="l" rtl="0" fontAlgn="base">
        <a:lnSpc>
          <a:spcPct val="90000"/>
        </a:lnSpc>
        <a:spcBef>
          <a:spcPct val="0"/>
        </a:spcBef>
        <a:spcAft>
          <a:spcPct val="0"/>
        </a:spcAft>
        <a:defRPr sz="2000" b="1">
          <a:solidFill>
            <a:schemeClr val="bg1"/>
          </a:solidFill>
          <a:latin typeface="Calibri" pitchFamily="34" charset="0"/>
        </a:defRPr>
      </a:lvl7pPr>
      <a:lvl8pPr marL="1371600" algn="l" rtl="0" fontAlgn="base">
        <a:lnSpc>
          <a:spcPct val="90000"/>
        </a:lnSpc>
        <a:spcBef>
          <a:spcPct val="0"/>
        </a:spcBef>
        <a:spcAft>
          <a:spcPct val="0"/>
        </a:spcAft>
        <a:defRPr sz="2000" b="1">
          <a:solidFill>
            <a:schemeClr val="bg1"/>
          </a:solidFill>
          <a:latin typeface="Calibri" pitchFamily="34" charset="0"/>
        </a:defRPr>
      </a:lvl8pPr>
      <a:lvl9pPr marL="1828800" algn="l" rtl="0" fontAlgn="base">
        <a:lnSpc>
          <a:spcPct val="90000"/>
        </a:lnSpc>
        <a:spcBef>
          <a:spcPct val="0"/>
        </a:spcBef>
        <a:spcAft>
          <a:spcPct val="0"/>
        </a:spcAft>
        <a:defRPr sz="2000" b="1">
          <a:solidFill>
            <a:schemeClr val="bg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bg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bg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bg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2051" name="Rectangle 3"/>
          <p:cNvSpPr>
            <a:spLocks noGrp="1" noChangeArrowheads="1"/>
          </p:cNvSpPr>
          <p:nvPr>
            <p:ph type="body" idx="1"/>
          </p:nvPr>
        </p:nvSpPr>
        <p:spPr bwMode="auto">
          <a:xfrm>
            <a:off x="352425" y="977900"/>
            <a:ext cx="773747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21188" name="Rectangle 4"/>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6CAF90F0-467D-4403-99DD-F3DC31500F9B}" type="slidenum">
              <a:rPr lang="en-US"/>
              <a:pPr>
                <a:defRPr/>
              </a:pPr>
              <a:t>‹#›</a:t>
            </a:fld>
            <a:endParaRPr lang="en-US"/>
          </a:p>
        </p:txBody>
      </p:sp>
      <p:grpSp>
        <p:nvGrpSpPr>
          <p:cNvPr id="2053" name="Group 5"/>
          <p:cNvGrpSpPr>
            <a:grpSpLocks noChangeAspect="1"/>
          </p:cNvGrpSpPr>
          <p:nvPr/>
        </p:nvGrpSpPr>
        <p:grpSpPr bwMode="auto">
          <a:xfrm>
            <a:off x="150813" y="150813"/>
            <a:ext cx="522287" cy="468312"/>
            <a:chOff x="1352" y="681"/>
            <a:chExt cx="3519" cy="3153"/>
          </a:xfrm>
        </p:grpSpPr>
        <p:sp>
          <p:nvSpPr>
            <p:cNvPr id="2058" name="Freeform 6"/>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59" name="Freeform 7"/>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0" name="Freeform 8"/>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1" name="Freeform 9"/>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2" name="Freeform 10"/>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3" name="Freeform 11"/>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4" name="Freeform 12"/>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5" name="Freeform 13"/>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6" name="Freeform 14"/>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7" name="Freeform 15"/>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8" name="Freeform 16"/>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69" name="Freeform 17"/>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70" name="Freeform 18"/>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71" name="Freeform 19"/>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072" name="Freeform 20"/>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grpSp>
        <p:nvGrpSpPr>
          <p:cNvPr id="2054" name="Group 21"/>
          <p:cNvGrpSpPr>
            <a:grpSpLocks/>
          </p:cNvGrpSpPr>
          <p:nvPr/>
        </p:nvGrpSpPr>
        <p:grpSpPr bwMode="auto">
          <a:xfrm>
            <a:off x="0" y="560388"/>
            <a:ext cx="9148763" cy="6300787"/>
            <a:chOff x="0" y="353"/>
            <a:chExt cx="5763" cy="3969"/>
          </a:xfrm>
        </p:grpSpPr>
        <p:sp>
          <p:nvSpPr>
            <p:cNvPr id="2055" name="Freeform 22"/>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cmpd="sng">
              <a:solidFill>
                <a:schemeClr val="bg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2056" name="Freeform 23"/>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2057" name="Freeform 24"/>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spTree>
  </p:cSld>
  <p:clrMap bg1="lt1" tx1="dk1" bg2="lt2" tx2="dk2" accent1="accent1" accent2="accent2" accent3="accent3" accent4="accent4" accent5="accent5" accent6="accent6" hlink="hlink" folHlink="folHlink"/>
  <p:sldLayoutIdLst>
    <p:sldLayoutId id="2147484814" r:id="rId1"/>
    <p:sldLayoutId id="2147484815" r:id="rId2"/>
    <p:sldLayoutId id="2147484816" r:id="rId3"/>
    <p:sldLayoutId id="2147484817" r:id="rId4"/>
    <p:sldLayoutId id="2147484818" r:id="rId5"/>
    <p:sldLayoutId id="2147484819" r:id="rId6"/>
    <p:sldLayoutId id="2147484820" r:id="rId7"/>
    <p:sldLayoutId id="2147484821" r:id="rId8"/>
    <p:sldLayoutId id="2147484822" r:id="rId9"/>
    <p:sldLayoutId id="2147484823" r:id="rId10"/>
    <p:sldLayoutId id="2147484824" r:id="rId11"/>
    <p:sldLayoutId id="2147484973" r:id="rId12"/>
  </p:sldLayoutIdLst>
  <p:hf hdr="0" ft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3075" name="Rectangle 3"/>
          <p:cNvSpPr>
            <a:spLocks noGrp="1" noChangeArrowheads="1"/>
          </p:cNvSpPr>
          <p:nvPr>
            <p:ph type="body" idx="1"/>
          </p:nvPr>
        </p:nvSpPr>
        <p:spPr bwMode="auto">
          <a:xfrm>
            <a:off x="352425" y="977900"/>
            <a:ext cx="7737475" cy="548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22212" name="Rectangle 4"/>
          <p:cNvSpPr>
            <a:spLocks noGrp="1" noChangeArrowheads="1"/>
          </p:cNvSpPr>
          <p:nvPr>
            <p:ph type="ftr" sz="quarter" idx="3"/>
          </p:nvPr>
        </p:nvSpPr>
        <p:spPr bwMode="auto">
          <a:xfrm>
            <a:off x="2327275" y="6565900"/>
            <a:ext cx="6175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nSpc>
                <a:spcPct val="100000"/>
              </a:lnSpc>
              <a:buFontTx/>
              <a:buNone/>
              <a:defRPr sz="1200"/>
            </a:lvl1pPr>
          </a:lstStyle>
          <a:p>
            <a:pPr>
              <a:defRPr/>
            </a:pPr>
            <a:r>
              <a:rPr lang="en-US"/>
              <a:t>Ipsos Template 2012</a:t>
            </a:r>
          </a:p>
        </p:txBody>
      </p:sp>
      <p:sp>
        <p:nvSpPr>
          <p:cNvPr id="222213" name="Rectangle 5"/>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D40A3E79-21C2-4D8D-B90F-0A12BEA3A04A}" type="slidenum">
              <a:rPr lang="en-US"/>
              <a:pPr>
                <a:defRPr/>
              </a:pPr>
              <a:t>‹#›</a:t>
            </a:fld>
            <a:endParaRPr lang="en-US"/>
          </a:p>
        </p:txBody>
      </p:sp>
      <p:grpSp>
        <p:nvGrpSpPr>
          <p:cNvPr id="3078" name="Group 6"/>
          <p:cNvGrpSpPr>
            <a:grpSpLocks noChangeAspect="1"/>
          </p:cNvGrpSpPr>
          <p:nvPr/>
        </p:nvGrpSpPr>
        <p:grpSpPr bwMode="auto">
          <a:xfrm>
            <a:off x="150813" y="150813"/>
            <a:ext cx="522287" cy="468312"/>
            <a:chOff x="1352" y="681"/>
            <a:chExt cx="3519" cy="3153"/>
          </a:xfrm>
        </p:grpSpPr>
        <p:sp>
          <p:nvSpPr>
            <p:cNvPr id="3085" name="Freeform 7"/>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86" name="Freeform 8"/>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87" name="Freeform 9"/>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88" name="Freeform 10"/>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89" name="Freeform 11"/>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0" name="Freeform 12"/>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1" name="Freeform 13"/>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2" name="Freeform 14"/>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3" name="Freeform 15"/>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4" name="Freeform 16"/>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5" name="Freeform 17"/>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6" name="Freeform 18"/>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7" name="Freeform 19"/>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8" name="Freeform 20"/>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3099" name="Freeform 21"/>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3079" name="Freeform 22"/>
          <p:cNvSpPr>
            <a:spLocks/>
          </p:cNvSpPr>
          <p:nvPr/>
        </p:nvSpPr>
        <p:spPr bwMode="auto">
          <a:xfrm>
            <a:off x="8194675" y="1304925"/>
            <a:ext cx="950913" cy="1949450"/>
          </a:xfrm>
          <a:custGeom>
            <a:avLst/>
            <a:gdLst>
              <a:gd name="T0" fmla="*/ 2147483647 w 304"/>
              <a:gd name="T1" fmla="*/ 2147483647 h 588"/>
              <a:gd name="T2" fmla="*/ 2147483647 w 304"/>
              <a:gd name="T3" fmla="*/ 0 h 588"/>
              <a:gd name="T4" fmla="*/ 0 w 304"/>
              <a:gd name="T5" fmla="*/ 2147483647 h 588"/>
              <a:gd name="T6" fmla="*/ 2147483647 w 304"/>
              <a:gd name="T7" fmla="*/ 2147483647 h 588"/>
              <a:gd name="T8" fmla="*/ 2147483647 w 304"/>
              <a:gd name="T9" fmla="*/ 2147483647 h 588"/>
              <a:gd name="T10" fmla="*/ 2147483647 w 304"/>
              <a:gd name="T11" fmla="*/ 2147483647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3080" name="Freeform 23"/>
          <p:cNvSpPr>
            <a:spLocks/>
          </p:cNvSpPr>
          <p:nvPr/>
        </p:nvSpPr>
        <p:spPr bwMode="auto">
          <a:xfrm>
            <a:off x="8847138" y="796925"/>
            <a:ext cx="298450" cy="584200"/>
          </a:xfrm>
          <a:custGeom>
            <a:avLst/>
            <a:gdLst>
              <a:gd name="T0" fmla="*/ 2147483647 w 104"/>
              <a:gd name="T1" fmla="*/ 0 h 193"/>
              <a:gd name="T2" fmla="*/ 0 w 104"/>
              <a:gd name="T3" fmla="*/ 2147483647 h 193"/>
              <a:gd name="T4" fmla="*/ 2147483647 w 104"/>
              <a:gd name="T5" fmla="*/ 2147483647 h 193"/>
              <a:gd name="T6" fmla="*/ 2147483647 w 104"/>
              <a:gd name="T7" fmla="*/ 2147483647 h 193"/>
              <a:gd name="T8" fmla="*/ 2147483647 w 104"/>
              <a:gd name="T9" fmla="*/ 2147483647 h 193"/>
              <a:gd name="T10" fmla="*/ 2147483647 w 104"/>
              <a:gd name="T11" fmla="*/ 0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3081" name="Freeform 24"/>
          <p:cNvSpPr>
            <a:spLocks/>
          </p:cNvSpPr>
          <p:nvPr/>
        </p:nvSpPr>
        <p:spPr bwMode="auto">
          <a:xfrm>
            <a:off x="1152525" y="6553200"/>
            <a:ext cx="1198563" cy="304800"/>
          </a:xfrm>
          <a:custGeom>
            <a:avLst/>
            <a:gdLst>
              <a:gd name="T0" fmla="*/ 2147483647 w 368"/>
              <a:gd name="T1" fmla="*/ 2147483647 h 104"/>
              <a:gd name="T2" fmla="*/ 2147483647 w 368"/>
              <a:gd name="T3" fmla="*/ 0 h 104"/>
              <a:gd name="T4" fmla="*/ 0 w 368"/>
              <a:gd name="T5" fmla="*/ 2147483647 h 104"/>
              <a:gd name="T6" fmla="*/ 2147483647 w 368"/>
              <a:gd name="T7" fmla="*/ 2147483647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3082" name="Freeform 25"/>
          <p:cNvSpPr>
            <a:spLocks/>
          </p:cNvSpPr>
          <p:nvPr/>
        </p:nvSpPr>
        <p:spPr bwMode="auto">
          <a:xfrm>
            <a:off x="0" y="4794250"/>
            <a:ext cx="1177925" cy="2019300"/>
          </a:xfrm>
          <a:custGeom>
            <a:avLst/>
            <a:gdLst>
              <a:gd name="T0" fmla="*/ 2147483647 w 742"/>
              <a:gd name="T1" fmla="*/ 2147483647 h 1272"/>
              <a:gd name="T2" fmla="*/ 2147483647 w 742"/>
              <a:gd name="T3" fmla="*/ 2147483647 h 1272"/>
              <a:gd name="T4" fmla="*/ 2147483647 w 742"/>
              <a:gd name="T5" fmla="*/ 2147483647 h 1272"/>
              <a:gd name="T6" fmla="*/ 2147483647 w 742"/>
              <a:gd name="T7" fmla="*/ 2147483647 h 1272"/>
              <a:gd name="T8" fmla="*/ 2147483647 w 742"/>
              <a:gd name="T9" fmla="*/ 2147483647 h 1272"/>
              <a:gd name="T10" fmla="*/ 2147483647 w 742"/>
              <a:gd name="T11" fmla="*/ 2147483647 h 1272"/>
              <a:gd name="T12" fmla="*/ 2147483647 w 742"/>
              <a:gd name="T13" fmla="*/ 2147483647 h 1272"/>
              <a:gd name="T14" fmla="*/ 2147483647 w 742"/>
              <a:gd name="T15" fmla="*/ 2147483647 h 1272"/>
              <a:gd name="T16" fmla="*/ 0 w 742"/>
              <a:gd name="T17" fmla="*/ 0 h 1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chemeClr val="bg2">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3083" name="Freeform 26"/>
          <p:cNvSpPr>
            <a:spLocks/>
          </p:cNvSpPr>
          <p:nvPr/>
        </p:nvSpPr>
        <p:spPr bwMode="auto">
          <a:xfrm>
            <a:off x="5638800" y="-6350"/>
            <a:ext cx="3216275" cy="1200150"/>
          </a:xfrm>
          <a:custGeom>
            <a:avLst/>
            <a:gdLst>
              <a:gd name="T0" fmla="*/ 2147483647 w 2026"/>
              <a:gd name="T1" fmla="*/ 2147483647 h 756"/>
              <a:gd name="T2" fmla="*/ 2147483647 w 2026"/>
              <a:gd name="T3" fmla="*/ 2147483647 h 756"/>
              <a:gd name="T4" fmla="*/ 0 w 2026"/>
              <a:gd name="T5" fmla="*/ 0 h 756"/>
              <a:gd name="T6" fmla="*/ 0 60000 65536"/>
              <a:gd name="T7" fmla="*/ 0 60000 65536"/>
              <a:gd name="T8" fmla="*/ 0 60000 65536"/>
            </a:gdLst>
            <a:ahLst/>
            <a:cxnLst>
              <a:cxn ang="T6">
                <a:pos x="T0" y="T1"/>
              </a:cxn>
              <a:cxn ang="T7">
                <a:pos x="T2" y="T3"/>
              </a:cxn>
              <a:cxn ang="T8">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chemeClr val="bg2">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pic>
        <p:nvPicPr>
          <p:cNvPr id="3084" name="Picture 34" descr="Public Affair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535738" y="6559550"/>
            <a:ext cx="190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4" r:id="rId1"/>
    <p:sldLayoutId id="2147484825" r:id="rId2"/>
    <p:sldLayoutId id="2147484826" r:id="rId3"/>
    <p:sldLayoutId id="2147484827" r:id="rId4"/>
    <p:sldLayoutId id="2147484828" r:id="rId5"/>
    <p:sldLayoutId id="2147484829" r:id="rId6"/>
    <p:sldLayoutId id="2147484830" r:id="rId7"/>
    <p:sldLayoutId id="2147484831" r:id="rId8"/>
    <p:sldLayoutId id="2147484832" r:id="rId9"/>
    <p:sldLayoutId id="2147484833" r:id="rId10"/>
    <p:sldLayoutId id="2147484834" r:id="rId11"/>
  </p:sldLayoutIdLst>
  <p:hf hd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4099" name="Rectangle 3"/>
          <p:cNvSpPr>
            <a:spLocks noGrp="1" noChangeArrowheads="1"/>
          </p:cNvSpPr>
          <p:nvPr>
            <p:ph type="body" idx="1"/>
          </p:nvPr>
        </p:nvSpPr>
        <p:spPr bwMode="auto">
          <a:xfrm>
            <a:off x="352425" y="977900"/>
            <a:ext cx="773747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24260" name="Rectangle 4"/>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solidFill>
                  <a:schemeClr val="bg1"/>
                </a:solidFill>
              </a:defRPr>
            </a:lvl1pPr>
          </a:lstStyle>
          <a:p>
            <a:pPr>
              <a:defRPr/>
            </a:pPr>
            <a:fld id="{8A79D338-27D3-4293-87C0-53FD039155D2}" type="slidenum">
              <a:rPr lang="en-US"/>
              <a:pPr>
                <a:defRPr/>
              </a:pPr>
              <a:t>‹#›</a:t>
            </a:fld>
            <a:endParaRPr lang="en-US"/>
          </a:p>
        </p:txBody>
      </p:sp>
      <p:grpSp>
        <p:nvGrpSpPr>
          <p:cNvPr id="4101" name="Group 5"/>
          <p:cNvGrpSpPr>
            <a:grpSpLocks noChangeAspect="1"/>
          </p:cNvGrpSpPr>
          <p:nvPr/>
        </p:nvGrpSpPr>
        <p:grpSpPr bwMode="auto">
          <a:xfrm>
            <a:off x="150813" y="150813"/>
            <a:ext cx="522287" cy="468312"/>
            <a:chOff x="1352" y="681"/>
            <a:chExt cx="3519" cy="3153"/>
          </a:xfrm>
        </p:grpSpPr>
        <p:sp>
          <p:nvSpPr>
            <p:cNvPr id="4106" name="Freeform 6"/>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07" name="Freeform 7"/>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08" name="Freeform 8"/>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09" name="Freeform 9"/>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0" name="Freeform 10"/>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1" name="Freeform 11"/>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2" name="Freeform 12"/>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3" name="Freeform 13"/>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4" name="Freeform 14"/>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5" name="Freeform 15"/>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6" name="Freeform 16"/>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7" name="Freeform 17"/>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8" name="Freeform 18"/>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19" name="Freeform 19"/>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4120" name="Freeform 20"/>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grpSp>
        <p:nvGrpSpPr>
          <p:cNvPr id="4102" name="Group 21"/>
          <p:cNvGrpSpPr>
            <a:grpSpLocks/>
          </p:cNvGrpSpPr>
          <p:nvPr/>
        </p:nvGrpSpPr>
        <p:grpSpPr bwMode="auto">
          <a:xfrm>
            <a:off x="0" y="560388"/>
            <a:ext cx="9148763" cy="6300787"/>
            <a:chOff x="0" y="353"/>
            <a:chExt cx="5763" cy="3969"/>
          </a:xfrm>
        </p:grpSpPr>
        <p:sp>
          <p:nvSpPr>
            <p:cNvPr id="4103" name="Freeform 22"/>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cmpd="sng">
              <a:solidFill>
                <a:schemeClr val="bg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4104" name="Freeform 23"/>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4105" name="Freeform 24"/>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spTree>
  </p:cSld>
  <p:clrMap bg1="lt1" tx1="dk1" bg2="lt2" tx2="dk2" accent1="accent1" accent2="accent2" accent3="accent3" accent4="accent4" accent5="accent5" accent6="accent6" hlink="hlink" folHlink="folHlink"/>
  <p:sldLayoutIdLst>
    <p:sldLayoutId id="2147484835" r:id="rId1"/>
    <p:sldLayoutId id="2147484836" r:id="rId2"/>
    <p:sldLayoutId id="2147484837" r:id="rId3"/>
    <p:sldLayoutId id="2147484838" r:id="rId4"/>
    <p:sldLayoutId id="2147484839" r:id="rId5"/>
    <p:sldLayoutId id="2147484840" r:id="rId6"/>
    <p:sldLayoutId id="2147484841" r:id="rId7"/>
    <p:sldLayoutId id="2147484842" r:id="rId8"/>
    <p:sldLayoutId id="2147484843" r:id="rId9"/>
    <p:sldLayoutId id="2147484844" r:id="rId10"/>
    <p:sldLayoutId id="2147484845" r:id="rId11"/>
  </p:sldLayoutIdLst>
  <p:hf hdr="0" ftr="0" dt="0"/>
  <p:txStyles>
    <p:titleStyle>
      <a:lvl1pPr algn="l" rtl="0" eaLnBrk="0" fontAlgn="base" hangingPunct="0">
        <a:lnSpc>
          <a:spcPct val="90000"/>
        </a:lnSpc>
        <a:spcBef>
          <a:spcPct val="0"/>
        </a:spcBef>
        <a:spcAft>
          <a:spcPct val="0"/>
        </a:spcAft>
        <a:defRPr sz="2000" b="1">
          <a:solidFill>
            <a:schemeClr val="bg1"/>
          </a:solidFill>
          <a:latin typeface="+mj-lt"/>
          <a:ea typeface="+mj-ea"/>
          <a:cs typeface="+mj-cs"/>
        </a:defRPr>
      </a:lvl1pPr>
      <a:lvl2pPr algn="l" rtl="0" eaLnBrk="0" fontAlgn="base" hangingPunct="0">
        <a:lnSpc>
          <a:spcPct val="90000"/>
        </a:lnSpc>
        <a:spcBef>
          <a:spcPct val="0"/>
        </a:spcBef>
        <a:spcAft>
          <a:spcPct val="0"/>
        </a:spcAft>
        <a:defRPr sz="2000" b="1">
          <a:solidFill>
            <a:schemeClr val="bg1"/>
          </a:solidFill>
          <a:latin typeface="Calibri" pitchFamily="34" charset="0"/>
        </a:defRPr>
      </a:lvl2pPr>
      <a:lvl3pPr algn="l" rtl="0" eaLnBrk="0" fontAlgn="base" hangingPunct="0">
        <a:lnSpc>
          <a:spcPct val="90000"/>
        </a:lnSpc>
        <a:spcBef>
          <a:spcPct val="0"/>
        </a:spcBef>
        <a:spcAft>
          <a:spcPct val="0"/>
        </a:spcAft>
        <a:defRPr sz="2000" b="1">
          <a:solidFill>
            <a:schemeClr val="bg1"/>
          </a:solidFill>
          <a:latin typeface="Calibri" pitchFamily="34" charset="0"/>
        </a:defRPr>
      </a:lvl3pPr>
      <a:lvl4pPr algn="l" rtl="0" eaLnBrk="0" fontAlgn="base" hangingPunct="0">
        <a:lnSpc>
          <a:spcPct val="90000"/>
        </a:lnSpc>
        <a:spcBef>
          <a:spcPct val="0"/>
        </a:spcBef>
        <a:spcAft>
          <a:spcPct val="0"/>
        </a:spcAft>
        <a:defRPr sz="2000" b="1">
          <a:solidFill>
            <a:schemeClr val="bg1"/>
          </a:solidFill>
          <a:latin typeface="Calibri" pitchFamily="34" charset="0"/>
        </a:defRPr>
      </a:lvl4pPr>
      <a:lvl5pPr algn="l" rtl="0" eaLnBrk="0" fontAlgn="base" hangingPunct="0">
        <a:lnSpc>
          <a:spcPct val="90000"/>
        </a:lnSpc>
        <a:spcBef>
          <a:spcPct val="0"/>
        </a:spcBef>
        <a:spcAft>
          <a:spcPct val="0"/>
        </a:spcAft>
        <a:defRPr sz="2000" b="1">
          <a:solidFill>
            <a:schemeClr val="bg1"/>
          </a:solidFill>
          <a:latin typeface="Calibri" pitchFamily="34" charset="0"/>
        </a:defRPr>
      </a:lvl5pPr>
      <a:lvl6pPr marL="457200" algn="l" rtl="0" fontAlgn="base">
        <a:lnSpc>
          <a:spcPct val="90000"/>
        </a:lnSpc>
        <a:spcBef>
          <a:spcPct val="0"/>
        </a:spcBef>
        <a:spcAft>
          <a:spcPct val="0"/>
        </a:spcAft>
        <a:defRPr sz="2000" b="1">
          <a:solidFill>
            <a:schemeClr val="bg1"/>
          </a:solidFill>
          <a:latin typeface="Calibri" pitchFamily="34" charset="0"/>
        </a:defRPr>
      </a:lvl6pPr>
      <a:lvl7pPr marL="914400" algn="l" rtl="0" fontAlgn="base">
        <a:lnSpc>
          <a:spcPct val="90000"/>
        </a:lnSpc>
        <a:spcBef>
          <a:spcPct val="0"/>
        </a:spcBef>
        <a:spcAft>
          <a:spcPct val="0"/>
        </a:spcAft>
        <a:defRPr sz="2000" b="1">
          <a:solidFill>
            <a:schemeClr val="bg1"/>
          </a:solidFill>
          <a:latin typeface="Calibri" pitchFamily="34" charset="0"/>
        </a:defRPr>
      </a:lvl7pPr>
      <a:lvl8pPr marL="1371600" algn="l" rtl="0" fontAlgn="base">
        <a:lnSpc>
          <a:spcPct val="90000"/>
        </a:lnSpc>
        <a:spcBef>
          <a:spcPct val="0"/>
        </a:spcBef>
        <a:spcAft>
          <a:spcPct val="0"/>
        </a:spcAft>
        <a:defRPr sz="2000" b="1">
          <a:solidFill>
            <a:schemeClr val="bg1"/>
          </a:solidFill>
          <a:latin typeface="Calibri" pitchFamily="34" charset="0"/>
        </a:defRPr>
      </a:lvl8pPr>
      <a:lvl9pPr marL="1828800" algn="l" rtl="0" fontAlgn="base">
        <a:lnSpc>
          <a:spcPct val="90000"/>
        </a:lnSpc>
        <a:spcBef>
          <a:spcPct val="0"/>
        </a:spcBef>
        <a:spcAft>
          <a:spcPct val="0"/>
        </a:spcAft>
        <a:defRPr sz="2000" b="1">
          <a:solidFill>
            <a:schemeClr val="bg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bg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bg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bg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5123" name="Rectangle 3"/>
          <p:cNvSpPr>
            <a:spLocks noGrp="1" noChangeArrowheads="1"/>
          </p:cNvSpPr>
          <p:nvPr>
            <p:ph type="body" idx="1"/>
          </p:nvPr>
        </p:nvSpPr>
        <p:spPr bwMode="auto">
          <a:xfrm>
            <a:off x="352425" y="977900"/>
            <a:ext cx="7737475" cy="548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25284" name="Rectangle 4"/>
          <p:cNvSpPr>
            <a:spLocks noGrp="1" noChangeArrowheads="1"/>
          </p:cNvSpPr>
          <p:nvPr>
            <p:ph type="ftr" sz="quarter" idx="3"/>
          </p:nvPr>
        </p:nvSpPr>
        <p:spPr bwMode="auto">
          <a:xfrm>
            <a:off x="2327275" y="6565900"/>
            <a:ext cx="6175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nSpc>
                <a:spcPct val="100000"/>
              </a:lnSpc>
              <a:buFontTx/>
              <a:buNone/>
              <a:defRPr sz="1200"/>
            </a:lvl1pPr>
          </a:lstStyle>
          <a:p>
            <a:pPr>
              <a:defRPr/>
            </a:pPr>
            <a:r>
              <a:rPr lang="en-US"/>
              <a:t>Ipsos Template 2012</a:t>
            </a:r>
          </a:p>
        </p:txBody>
      </p:sp>
      <p:sp>
        <p:nvSpPr>
          <p:cNvPr id="225285" name="Rectangle 5"/>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77C543B7-3CCE-4BDC-BC69-F61CDA03B937}" type="slidenum">
              <a:rPr lang="en-US"/>
              <a:pPr>
                <a:defRPr/>
              </a:pPr>
              <a:t>‹#›</a:t>
            </a:fld>
            <a:endParaRPr lang="en-US"/>
          </a:p>
        </p:txBody>
      </p:sp>
      <p:grpSp>
        <p:nvGrpSpPr>
          <p:cNvPr id="5126" name="Group 6"/>
          <p:cNvGrpSpPr>
            <a:grpSpLocks noChangeAspect="1"/>
          </p:cNvGrpSpPr>
          <p:nvPr/>
        </p:nvGrpSpPr>
        <p:grpSpPr bwMode="auto">
          <a:xfrm>
            <a:off x="150813" y="150813"/>
            <a:ext cx="522287" cy="468312"/>
            <a:chOff x="1352" y="681"/>
            <a:chExt cx="3519" cy="3153"/>
          </a:xfrm>
        </p:grpSpPr>
        <p:sp>
          <p:nvSpPr>
            <p:cNvPr id="5133" name="Freeform 7"/>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34" name="Freeform 8"/>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35" name="Freeform 9"/>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36" name="Freeform 10"/>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37" name="Freeform 11"/>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38" name="Freeform 12"/>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39" name="Freeform 13"/>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40" name="Freeform 14"/>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41" name="Freeform 15"/>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42" name="Freeform 16"/>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43" name="Freeform 17"/>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44" name="Freeform 18"/>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45" name="Freeform 19"/>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46" name="Freeform 20"/>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5147" name="Freeform 21"/>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5127" name="Freeform 22"/>
          <p:cNvSpPr>
            <a:spLocks/>
          </p:cNvSpPr>
          <p:nvPr/>
        </p:nvSpPr>
        <p:spPr bwMode="auto">
          <a:xfrm>
            <a:off x="8194675" y="1304925"/>
            <a:ext cx="950913" cy="1949450"/>
          </a:xfrm>
          <a:custGeom>
            <a:avLst/>
            <a:gdLst>
              <a:gd name="T0" fmla="*/ 2147483647 w 304"/>
              <a:gd name="T1" fmla="*/ 2147483647 h 588"/>
              <a:gd name="T2" fmla="*/ 2147483647 w 304"/>
              <a:gd name="T3" fmla="*/ 0 h 588"/>
              <a:gd name="T4" fmla="*/ 0 w 304"/>
              <a:gd name="T5" fmla="*/ 2147483647 h 588"/>
              <a:gd name="T6" fmla="*/ 2147483647 w 304"/>
              <a:gd name="T7" fmla="*/ 2147483647 h 588"/>
              <a:gd name="T8" fmla="*/ 2147483647 w 304"/>
              <a:gd name="T9" fmla="*/ 2147483647 h 588"/>
              <a:gd name="T10" fmla="*/ 2147483647 w 304"/>
              <a:gd name="T11" fmla="*/ 2147483647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128" name="Freeform 23"/>
          <p:cNvSpPr>
            <a:spLocks/>
          </p:cNvSpPr>
          <p:nvPr/>
        </p:nvSpPr>
        <p:spPr bwMode="auto">
          <a:xfrm>
            <a:off x="8847138" y="796925"/>
            <a:ext cx="298450" cy="584200"/>
          </a:xfrm>
          <a:custGeom>
            <a:avLst/>
            <a:gdLst>
              <a:gd name="T0" fmla="*/ 2147483647 w 104"/>
              <a:gd name="T1" fmla="*/ 0 h 193"/>
              <a:gd name="T2" fmla="*/ 0 w 104"/>
              <a:gd name="T3" fmla="*/ 2147483647 h 193"/>
              <a:gd name="T4" fmla="*/ 2147483647 w 104"/>
              <a:gd name="T5" fmla="*/ 2147483647 h 193"/>
              <a:gd name="T6" fmla="*/ 2147483647 w 104"/>
              <a:gd name="T7" fmla="*/ 2147483647 h 193"/>
              <a:gd name="T8" fmla="*/ 2147483647 w 104"/>
              <a:gd name="T9" fmla="*/ 2147483647 h 193"/>
              <a:gd name="T10" fmla="*/ 2147483647 w 104"/>
              <a:gd name="T11" fmla="*/ 0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129" name="Freeform 24"/>
          <p:cNvSpPr>
            <a:spLocks/>
          </p:cNvSpPr>
          <p:nvPr/>
        </p:nvSpPr>
        <p:spPr bwMode="auto">
          <a:xfrm>
            <a:off x="1152525" y="6553200"/>
            <a:ext cx="1198563" cy="304800"/>
          </a:xfrm>
          <a:custGeom>
            <a:avLst/>
            <a:gdLst>
              <a:gd name="T0" fmla="*/ 2147483647 w 368"/>
              <a:gd name="T1" fmla="*/ 2147483647 h 104"/>
              <a:gd name="T2" fmla="*/ 2147483647 w 368"/>
              <a:gd name="T3" fmla="*/ 0 h 104"/>
              <a:gd name="T4" fmla="*/ 0 w 368"/>
              <a:gd name="T5" fmla="*/ 2147483647 h 104"/>
              <a:gd name="T6" fmla="*/ 2147483647 w 368"/>
              <a:gd name="T7" fmla="*/ 2147483647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5130" name="Freeform 25"/>
          <p:cNvSpPr>
            <a:spLocks/>
          </p:cNvSpPr>
          <p:nvPr/>
        </p:nvSpPr>
        <p:spPr bwMode="auto">
          <a:xfrm>
            <a:off x="0" y="4794250"/>
            <a:ext cx="1177925" cy="2019300"/>
          </a:xfrm>
          <a:custGeom>
            <a:avLst/>
            <a:gdLst>
              <a:gd name="T0" fmla="*/ 2147483647 w 742"/>
              <a:gd name="T1" fmla="*/ 2147483647 h 1272"/>
              <a:gd name="T2" fmla="*/ 2147483647 w 742"/>
              <a:gd name="T3" fmla="*/ 2147483647 h 1272"/>
              <a:gd name="T4" fmla="*/ 2147483647 w 742"/>
              <a:gd name="T5" fmla="*/ 2147483647 h 1272"/>
              <a:gd name="T6" fmla="*/ 2147483647 w 742"/>
              <a:gd name="T7" fmla="*/ 2147483647 h 1272"/>
              <a:gd name="T8" fmla="*/ 2147483647 w 742"/>
              <a:gd name="T9" fmla="*/ 2147483647 h 1272"/>
              <a:gd name="T10" fmla="*/ 2147483647 w 742"/>
              <a:gd name="T11" fmla="*/ 2147483647 h 1272"/>
              <a:gd name="T12" fmla="*/ 2147483647 w 742"/>
              <a:gd name="T13" fmla="*/ 2147483647 h 1272"/>
              <a:gd name="T14" fmla="*/ 2147483647 w 742"/>
              <a:gd name="T15" fmla="*/ 2147483647 h 1272"/>
              <a:gd name="T16" fmla="*/ 0 w 742"/>
              <a:gd name="T17" fmla="*/ 0 h 1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008E94">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5131" name="Freeform 26"/>
          <p:cNvSpPr>
            <a:spLocks/>
          </p:cNvSpPr>
          <p:nvPr/>
        </p:nvSpPr>
        <p:spPr bwMode="auto">
          <a:xfrm>
            <a:off x="5638800" y="-6350"/>
            <a:ext cx="3216275" cy="1200150"/>
          </a:xfrm>
          <a:custGeom>
            <a:avLst/>
            <a:gdLst>
              <a:gd name="T0" fmla="*/ 2147483647 w 2026"/>
              <a:gd name="T1" fmla="*/ 2147483647 h 756"/>
              <a:gd name="T2" fmla="*/ 2147483647 w 2026"/>
              <a:gd name="T3" fmla="*/ 2147483647 h 756"/>
              <a:gd name="T4" fmla="*/ 0 w 2026"/>
              <a:gd name="T5" fmla="*/ 0 h 756"/>
              <a:gd name="T6" fmla="*/ 0 60000 65536"/>
              <a:gd name="T7" fmla="*/ 0 60000 65536"/>
              <a:gd name="T8" fmla="*/ 0 60000 65536"/>
            </a:gdLst>
            <a:ahLst/>
            <a:cxnLst>
              <a:cxn ang="T6">
                <a:pos x="T0" y="T1"/>
              </a:cxn>
              <a:cxn ang="T7">
                <a:pos x="T2" y="T3"/>
              </a:cxn>
              <a:cxn ang="T8">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008E94">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pic>
        <p:nvPicPr>
          <p:cNvPr id="5132" name="Picture 34" descr="Public Affair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535738" y="6559550"/>
            <a:ext cx="190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5" r:id="rId1"/>
    <p:sldLayoutId id="2147484846" r:id="rId2"/>
    <p:sldLayoutId id="2147484847" r:id="rId3"/>
    <p:sldLayoutId id="2147484848" r:id="rId4"/>
    <p:sldLayoutId id="2147484849" r:id="rId5"/>
    <p:sldLayoutId id="2147484850" r:id="rId6"/>
    <p:sldLayoutId id="2147484851" r:id="rId7"/>
    <p:sldLayoutId id="2147484852" r:id="rId8"/>
    <p:sldLayoutId id="2147484853" r:id="rId9"/>
    <p:sldLayoutId id="2147484854" r:id="rId10"/>
    <p:sldLayoutId id="2147484855" r:id="rId11"/>
  </p:sldLayoutIdLst>
  <p:hf hd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6147" name="Rectangle 3"/>
          <p:cNvSpPr>
            <a:spLocks noGrp="1" noChangeArrowheads="1"/>
          </p:cNvSpPr>
          <p:nvPr>
            <p:ph type="body" idx="1"/>
          </p:nvPr>
        </p:nvSpPr>
        <p:spPr bwMode="auto">
          <a:xfrm>
            <a:off x="352425" y="977900"/>
            <a:ext cx="773747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27332" name="Rectangle 4"/>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solidFill>
                  <a:srgbClr val="FFFFFF"/>
                </a:solidFill>
              </a:defRPr>
            </a:lvl1pPr>
          </a:lstStyle>
          <a:p>
            <a:pPr>
              <a:defRPr/>
            </a:pPr>
            <a:fld id="{B3A00DD9-CF8B-466F-8CEF-70EFEDB1ACE9}" type="slidenum">
              <a:rPr lang="en-US"/>
              <a:pPr>
                <a:defRPr/>
              </a:pPr>
              <a:t>‹#›</a:t>
            </a:fld>
            <a:endParaRPr lang="en-US"/>
          </a:p>
        </p:txBody>
      </p:sp>
      <p:grpSp>
        <p:nvGrpSpPr>
          <p:cNvPr id="6149" name="Group 5"/>
          <p:cNvGrpSpPr>
            <a:grpSpLocks noChangeAspect="1"/>
          </p:cNvGrpSpPr>
          <p:nvPr/>
        </p:nvGrpSpPr>
        <p:grpSpPr bwMode="auto">
          <a:xfrm>
            <a:off x="150813" y="150813"/>
            <a:ext cx="522287" cy="468312"/>
            <a:chOff x="1352" y="681"/>
            <a:chExt cx="3519" cy="3153"/>
          </a:xfrm>
        </p:grpSpPr>
        <p:sp>
          <p:nvSpPr>
            <p:cNvPr id="6154" name="Freeform 6"/>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55" name="Freeform 7"/>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56" name="Freeform 8"/>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57" name="Freeform 9"/>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58" name="Freeform 10"/>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59" name="Freeform 11"/>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60" name="Freeform 12"/>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61" name="Freeform 13"/>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62" name="Freeform 14"/>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63" name="Freeform 15"/>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64" name="Freeform 16"/>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65" name="Freeform 17"/>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66" name="Freeform 18"/>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67" name="Freeform 19"/>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6168" name="Freeform 20"/>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grpSp>
        <p:nvGrpSpPr>
          <p:cNvPr id="6150" name="Group 21"/>
          <p:cNvGrpSpPr>
            <a:grpSpLocks/>
          </p:cNvGrpSpPr>
          <p:nvPr/>
        </p:nvGrpSpPr>
        <p:grpSpPr bwMode="auto">
          <a:xfrm>
            <a:off x="0" y="560388"/>
            <a:ext cx="9148763" cy="6300787"/>
            <a:chOff x="0" y="353"/>
            <a:chExt cx="5763" cy="3969"/>
          </a:xfrm>
        </p:grpSpPr>
        <p:sp>
          <p:nvSpPr>
            <p:cNvPr id="6151" name="Freeform 22"/>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cmpd="sng">
              <a:solidFill>
                <a:schemeClr val="bg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6152" name="Freeform 23"/>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6153" name="Freeform 24"/>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spTree>
  </p:cSld>
  <p:clrMap bg1="lt1" tx1="dk1" bg2="lt2" tx2="dk2" accent1="accent1" accent2="accent2" accent3="accent3" accent4="accent4" accent5="accent5" accent6="accent6" hlink="hlink" folHlink="folHlink"/>
  <p:sldLayoutIdLst>
    <p:sldLayoutId id="2147484856" r:id="rId1"/>
    <p:sldLayoutId id="2147484857" r:id="rId2"/>
    <p:sldLayoutId id="2147484858" r:id="rId3"/>
    <p:sldLayoutId id="2147484859" r:id="rId4"/>
    <p:sldLayoutId id="2147484860" r:id="rId5"/>
    <p:sldLayoutId id="2147484861" r:id="rId6"/>
    <p:sldLayoutId id="2147484862" r:id="rId7"/>
    <p:sldLayoutId id="2147484863" r:id="rId8"/>
    <p:sldLayoutId id="2147484864" r:id="rId9"/>
    <p:sldLayoutId id="2147484865" r:id="rId10"/>
    <p:sldLayoutId id="2147484866" r:id="rId11"/>
  </p:sldLayoutIdLst>
  <p:hf hdr="0" ftr="0" dt="0"/>
  <p:txStyles>
    <p:titleStyle>
      <a:lvl1pPr algn="l" rtl="0" eaLnBrk="0" fontAlgn="base" hangingPunct="0">
        <a:lnSpc>
          <a:spcPct val="90000"/>
        </a:lnSpc>
        <a:spcBef>
          <a:spcPct val="0"/>
        </a:spcBef>
        <a:spcAft>
          <a:spcPct val="0"/>
        </a:spcAft>
        <a:defRPr sz="2000" b="1">
          <a:solidFill>
            <a:srgbClr val="FFFFFF"/>
          </a:solidFill>
          <a:latin typeface="+mj-lt"/>
          <a:ea typeface="+mj-ea"/>
          <a:cs typeface="+mj-cs"/>
        </a:defRPr>
      </a:lvl1pPr>
      <a:lvl2pPr algn="l" rtl="0" eaLnBrk="0" fontAlgn="base" hangingPunct="0">
        <a:lnSpc>
          <a:spcPct val="90000"/>
        </a:lnSpc>
        <a:spcBef>
          <a:spcPct val="0"/>
        </a:spcBef>
        <a:spcAft>
          <a:spcPct val="0"/>
        </a:spcAft>
        <a:defRPr sz="2000" b="1">
          <a:solidFill>
            <a:srgbClr val="FFFFFF"/>
          </a:solidFill>
          <a:latin typeface="Calibri" pitchFamily="34" charset="0"/>
        </a:defRPr>
      </a:lvl2pPr>
      <a:lvl3pPr algn="l" rtl="0" eaLnBrk="0" fontAlgn="base" hangingPunct="0">
        <a:lnSpc>
          <a:spcPct val="90000"/>
        </a:lnSpc>
        <a:spcBef>
          <a:spcPct val="0"/>
        </a:spcBef>
        <a:spcAft>
          <a:spcPct val="0"/>
        </a:spcAft>
        <a:defRPr sz="2000" b="1">
          <a:solidFill>
            <a:srgbClr val="FFFFFF"/>
          </a:solidFill>
          <a:latin typeface="Calibri" pitchFamily="34" charset="0"/>
        </a:defRPr>
      </a:lvl3pPr>
      <a:lvl4pPr algn="l" rtl="0" eaLnBrk="0" fontAlgn="base" hangingPunct="0">
        <a:lnSpc>
          <a:spcPct val="90000"/>
        </a:lnSpc>
        <a:spcBef>
          <a:spcPct val="0"/>
        </a:spcBef>
        <a:spcAft>
          <a:spcPct val="0"/>
        </a:spcAft>
        <a:defRPr sz="2000" b="1">
          <a:solidFill>
            <a:srgbClr val="FFFFFF"/>
          </a:solidFill>
          <a:latin typeface="Calibri" pitchFamily="34" charset="0"/>
        </a:defRPr>
      </a:lvl4pPr>
      <a:lvl5pPr algn="l" rtl="0" eaLnBrk="0" fontAlgn="base" hangingPunct="0">
        <a:lnSpc>
          <a:spcPct val="90000"/>
        </a:lnSpc>
        <a:spcBef>
          <a:spcPct val="0"/>
        </a:spcBef>
        <a:spcAft>
          <a:spcPct val="0"/>
        </a:spcAft>
        <a:defRPr sz="2000" b="1">
          <a:solidFill>
            <a:srgbClr val="FFFFFF"/>
          </a:solidFill>
          <a:latin typeface="Calibri" pitchFamily="34" charset="0"/>
        </a:defRPr>
      </a:lvl5pPr>
      <a:lvl6pPr marL="457200" algn="l" rtl="0" fontAlgn="base">
        <a:lnSpc>
          <a:spcPct val="90000"/>
        </a:lnSpc>
        <a:spcBef>
          <a:spcPct val="0"/>
        </a:spcBef>
        <a:spcAft>
          <a:spcPct val="0"/>
        </a:spcAft>
        <a:defRPr sz="2000" b="1">
          <a:solidFill>
            <a:srgbClr val="FFFFFF"/>
          </a:solidFill>
          <a:latin typeface="Calibri" pitchFamily="34" charset="0"/>
        </a:defRPr>
      </a:lvl6pPr>
      <a:lvl7pPr marL="914400" algn="l" rtl="0" fontAlgn="base">
        <a:lnSpc>
          <a:spcPct val="90000"/>
        </a:lnSpc>
        <a:spcBef>
          <a:spcPct val="0"/>
        </a:spcBef>
        <a:spcAft>
          <a:spcPct val="0"/>
        </a:spcAft>
        <a:defRPr sz="2000" b="1">
          <a:solidFill>
            <a:srgbClr val="FFFFFF"/>
          </a:solidFill>
          <a:latin typeface="Calibri" pitchFamily="34" charset="0"/>
        </a:defRPr>
      </a:lvl7pPr>
      <a:lvl8pPr marL="1371600" algn="l" rtl="0" fontAlgn="base">
        <a:lnSpc>
          <a:spcPct val="90000"/>
        </a:lnSpc>
        <a:spcBef>
          <a:spcPct val="0"/>
        </a:spcBef>
        <a:spcAft>
          <a:spcPct val="0"/>
        </a:spcAft>
        <a:defRPr sz="2000" b="1">
          <a:solidFill>
            <a:srgbClr val="FFFFFF"/>
          </a:solidFill>
          <a:latin typeface="Calibri" pitchFamily="34" charset="0"/>
        </a:defRPr>
      </a:lvl8pPr>
      <a:lvl9pPr marL="1828800" algn="l" rtl="0" fontAlgn="base">
        <a:lnSpc>
          <a:spcPct val="90000"/>
        </a:lnSpc>
        <a:spcBef>
          <a:spcPct val="0"/>
        </a:spcBef>
        <a:spcAft>
          <a:spcPct val="0"/>
        </a:spcAft>
        <a:defRPr sz="2000" b="1">
          <a:solidFill>
            <a:srgbClr val="FFFFFF"/>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rgbClr val="FFFFFF"/>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rgbClr val="FFFFFF"/>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rgbClr val="FFFFFF"/>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7171" name="Rectangle 3"/>
          <p:cNvSpPr>
            <a:spLocks noGrp="1" noChangeArrowheads="1"/>
          </p:cNvSpPr>
          <p:nvPr>
            <p:ph type="body" idx="1"/>
          </p:nvPr>
        </p:nvSpPr>
        <p:spPr bwMode="auto">
          <a:xfrm>
            <a:off x="352425" y="977900"/>
            <a:ext cx="7737475" cy="548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28356" name="Rectangle 4"/>
          <p:cNvSpPr>
            <a:spLocks noGrp="1" noChangeArrowheads="1"/>
          </p:cNvSpPr>
          <p:nvPr>
            <p:ph type="ftr" sz="quarter" idx="3"/>
          </p:nvPr>
        </p:nvSpPr>
        <p:spPr bwMode="auto">
          <a:xfrm>
            <a:off x="2327275" y="6565900"/>
            <a:ext cx="6175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nSpc>
                <a:spcPct val="100000"/>
              </a:lnSpc>
              <a:buFontTx/>
              <a:buNone/>
              <a:defRPr sz="1200"/>
            </a:lvl1pPr>
          </a:lstStyle>
          <a:p>
            <a:pPr>
              <a:defRPr/>
            </a:pPr>
            <a:r>
              <a:rPr lang="en-US"/>
              <a:t>Ipsos Template 2012</a:t>
            </a:r>
          </a:p>
        </p:txBody>
      </p:sp>
      <p:sp>
        <p:nvSpPr>
          <p:cNvPr id="228357" name="Rectangle 5"/>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B2F07AC1-758D-4AD8-A13F-3DEFD269A384}" type="slidenum">
              <a:rPr lang="en-US"/>
              <a:pPr>
                <a:defRPr/>
              </a:pPr>
              <a:t>‹#›</a:t>
            </a:fld>
            <a:endParaRPr lang="en-US"/>
          </a:p>
        </p:txBody>
      </p:sp>
      <p:grpSp>
        <p:nvGrpSpPr>
          <p:cNvPr id="7174" name="Group 6"/>
          <p:cNvGrpSpPr>
            <a:grpSpLocks noChangeAspect="1"/>
          </p:cNvGrpSpPr>
          <p:nvPr/>
        </p:nvGrpSpPr>
        <p:grpSpPr bwMode="auto">
          <a:xfrm>
            <a:off x="150813" y="150813"/>
            <a:ext cx="522287" cy="468312"/>
            <a:chOff x="1352" y="681"/>
            <a:chExt cx="3519" cy="3153"/>
          </a:xfrm>
        </p:grpSpPr>
        <p:sp>
          <p:nvSpPr>
            <p:cNvPr id="7181" name="Freeform 7"/>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82" name="Freeform 8"/>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83" name="Freeform 9"/>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84" name="Freeform 10"/>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85" name="Freeform 11"/>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86" name="Freeform 12"/>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87" name="Freeform 13"/>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88" name="Freeform 14"/>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89" name="Freeform 15"/>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90" name="Freeform 16"/>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91" name="Freeform 17"/>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92" name="Freeform 18"/>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93" name="Freeform 19"/>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94" name="Freeform 20"/>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7195" name="Freeform 21"/>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7175" name="Freeform 22"/>
          <p:cNvSpPr>
            <a:spLocks/>
          </p:cNvSpPr>
          <p:nvPr/>
        </p:nvSpPr>
        <p:spPr bwMode="auto">
          <a:xfrm>
            <a:off x="8194675" y="1304925"/>
            <a:ext cx="950913" cy="1949450"/>
          </a:xfrm>
          <a:custGeom>
            <a:avLst/>
            <a:gdLst>
              <a:gd name="T0" fmla="*/ 2147483647 w 304"/>
              <a:gd name="T1" fmla="*/ 2147483647 h 588"/>
              <a:gd name="T2" fmla="*/ 2147483647 w 304"/>
              <a:gd name="T3" fmla="*/ 0 h 588"/>
              <a:gd name="T4" fmla="*/ 0 w 304"/>
              <a:gd name="T5" fmla="*/ 2147483647 h 588"/>
              <a:gd name="T6" fmla="*/ 2147483647 w 304"/>
              <a:gd name="T7" fmla="*/ 2147483647 h 588"/>
              <a:gd name="T8" fmla="*/ 2147483647 w 304"/>
              <a:gd name="T9" fmla="*/ 2147483647 h 588"/>
              <a:gd name="T10" fmla="*/ 2147483647 w 304"/>
              <a:gd name="T11" fmla="*/ 2147483647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7176" name="Freeform 23"/>
          <p:cNvSpPr>
            <a:spLocks/>
          </p:cNvSpPr>
          <p:nvPr/>
        </p:nvSpPr>
        <p:spPr bwMode="auto">
          <a:xfrm>
            <a:off x="8847138" y="796925"/>
            <a:ext cx="298450" cy="584200"/>
          </a:xfrm>
          <a:custGeom>
            <a:avLst/>
            <a:gdLst>
              <a:gd name="T0" fmla="*/ 2147483647 w 104"/>
              <a:gd name="T1" fmla="*/ 0 h 193"/>
              <a:gd name="T2" fmla="*/ 0 w 104"/>
              <a:gd name="T3" fmla="*/ 2147483647 h 193"/>
              <a:gd name="T4" fmla="*/ 2147483647 w 104"/>
              <a:gd name="T5" fmla="*/ 2147483647 h 193"/>
              <a:gd name="T6" fmla="*/ 2147483647 w 104"/>
              <a:gd name="T7" fmla="*/ 2147483647 h 193"/>
              <a:gd name="T8" fmla="*/ 2147483647 w 104"/>
              <a:gd name="T9" fmla="*/ 2147483647 h 193"/>
              <a:gd name="T10" fmla="*/ 2147483647 w 104"/>
              <a:gd name="T11" fmla="*/ 0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7177" name="Freeform 24"/>
          <p:cNvSpPr>
            <a:spLocks/>
          </p:cNvSpPr>
          <p:nvPr/>
        </p:nvSpPr>
        <p:spPr bwMode="auto">
          <a:xfrm>
            <a:off x="1152525" y="6553200"/>
            <a:ext cx="1198563" cy="304800"/>
          </a:xfrm>
          <a:custGeom>
            <a:avLst/>
            <a:gdLst>
              <a:gd name="T0" fmla="*/ 2147483647 w 368"/>
              <a:gd name="T1" fmla="*/ 2147483647 h 104"/>
              <a:gd name="T2" fmla="*/ 2147483647 w 368"/>
              <a:gd name="T3" fmla="*/ 0 h 104"/>
              <a:gd name="T4" fmla="*/ 0 w 368"/>
              <a:gd name="T5" fmla="*/ 2147483647 h 104"/>
              <a:gd name="T6" fmla="*/ 2147483647 w 368"/>
              <a:gd name="T7" fmla="*/ 2147483647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7178" name="Freeform 25"/>
          <p:cNvSpPr>
            <a:spLocks/>
          </p:cNvSpPr>
          <p:nvPr/>
        </p:nvSpPr>
        <p:spPr bwMode="auto">
          <a:xfrm>
            <a:off x="0" y="4794250"/>
            <a:ext cx="1177925" cy="2019300"/>
          </a:xfrm>
          <a:custGeom>
            <a:avLst/>
            <a:gdLst>
              <a:gd name="T0" fmla="*/ 2147483647 w 742"/>
              <a:gd name="T1" fmla="*/ 2147483647 h 1272"/>
              <a:gd name="T2" fmla="*/ 2147483647 w 742"/>
              <a:gd name="T3" fmla="*/ 2147483647 h 1272"/>
              <a:gd name="T4" fmla="*/ 2147483647 w 742"/>
              <a:gd name="T5" fmla="*/ 2147483647 h 1272"/>
              <a:gd name="T6" fmla="*/ 2147483647 w 742"/>
              <a:gd name="T7" fmla="*/ 2147483647 h 1272"/>
              <a:gd name="T8" fmla="*/ 2147483647 w 742"/>
              <a:gd name="T9" fmla="*/ 2147483647 h 1272"/>
              <a:gd name="T10" fmla="*/ 2147483647 w 742"/>
              <a:gd name="T11" fmla="*/ 2147483647 h 1272"/>
              <a:gd name="T12" fmla="*/ 2147483647 w 742"/>
              <a:gd name="T13" fmla="*/ 2147483647 h 1272"/>
              <a:gd name="T14" fmla="*/ 2147483647 w 742"/>
              <a:gd name="T15" fmla="*/ 2147483647 h 1272"/>
              <a:gd name="T16" fmla="*/ 0 w 742"/>
              <a:gd name="T17" fmla="*/ 0 h 1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FBB040">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7179" name="Freeform 26"/>
          <p:cNvSpPr>
            <a:spLocks/>
          </p:cNvSpPr>
          <p:nvPr/>
        </p:nvSpPr>
        <p:spPr bwMode="auto">
          <a:xfrm>
            <a:off x="5638800" y="-6350"/>
            <a:ext cx="3216275" cy="1200150"/>
          </a:xfrm>
          <a:custGeom>
            <a:avLst/>
            <a:gdLst>
              <a:gd name="T0" fmla="*/ 2147483647 w 2026"/>
              <a:gd name="T1" fmla="*/ 2147483647 h 756"/>
              <a:gd name="T2" fmla="*/ 2147483647 w 2026"/>
              <a:gd name="T3" fmla="*/ 2147483647 h 756"/>
              <a:gd name="T4" fmla="*/ 0 w 2026"/>
              <a:gd name="T5" fmla="*/ 0 h 756"/>
              <a:gd name="T6" fmla="*/ 0 60000 65536"/>
              <a:gd name="T7" fmla="*/ 0 60000 65536"/>
              <a:gd name="T8" fmla="*/ 0 60000 65536"/>
            </a:gdLst>
            <a:ahLst/>
            <a:cxnLst>
              <a:cxn ang="T6">
                <a:pos x="T0" y="T1"/>
              </a:cxn>
              <a:cxn ang="T7">
                <a:pos x="T2" y="T3"/>
              </a:cxn>
              <a:cxn ang="T8">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FBB040">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pic>
        <p:nvPicPr>
          <p:cNvPr id="7180" name="Picture 34" descr="Public Affair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535738" y="6559550"/>
            <a:ext cx="190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6" r:id="rId1"/>
    <p:sldLayoutId id="2147484867" r:id="rId2"/>
    <p:sldLayoutId id="2147484868" r:id="rId3"/>
    <p:sldLayoutId id="2147484869" r:id="rId4"/>
    <p:sldLayoutId id="2147484870" r:id="rId5"/>
    <p:sldLayoutId id="2147484871" r:id="rId6"/>
    <p:sldLayoutId id="2147484872" r:id="rId7"/>
    <p:sldLayoutId id="2147484873" r:id="rId8"/>
    <p:sldLayoutId id="2147484874" r:id="rId9"/>
    <p:sldLayoutId id="2147484875" r:id="rId10"/>
    <p:sldLayoutId id="2147484876" r:id="rId11"/>
  </p:sldLayoutIdLst>
  <p:hf hd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8195" name="Rectangle 3"/>
          <p:cNvSpPr>
            <a:spLocks noGrp="1" noChangeArrowheads="1"/>
          </p:cNvSpPr>
          <p:nvPr>
            <p:ph type="body" idx="1"/>
          </p:nvPr>
        </p:nvSpPr>
        <p:spPr bwMode="auto">
          <a:xfrm>
            <a:off x="352425" y="977900"/>
            <a:ext cx="773747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30404" name="Rectangle 4"/>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2CDF682A-42D8-48AD-8F5F-ABB32D37FDBF}" type="slidenum">
              <a:rPr lang="en-US"/>
              <a:pPr>
                <a:defRPr/>
              </a:pPr>
              <a:t>‹#›</a:t>
            </a:fld>
            <a:endParaRPr lang="en-US"/>
          </a:p>
        </p:txBody>
      </p:sp>
      <p:grpSp>
        <p:nvGrpSpPr>
          <p:cNvPr id="8197" name="Group 5"/>
          <p:cNvGrpSpPr>
            <a:grpSpLocks noChangeAspect="1"/>
          </p:cNvGrpSpPr>
          <p:nvPr/>
        </p:nvGrpSpPr>
        <p:grpSpPr bwMode="auto">
          <a:xfrm>
            <a:off x="150813" y="150813"/>
            <a:ext cx="522287" cy="468312"/>
            <a:chOff x="1352" y="681"/>
            <a:chExt cx="3519" cy="3153"/>
          </a:xfrm>
        </p:grpSpPr>
        <p:sp>
          <p:nvSpPr>
            <p:cNvPr id="8202" name="Freeform 6"/>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03" name="Freeform 7"/>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04" name="Freeform 8"/>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05" name="Freeform 9"/>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06" name="Freeform 10"/>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07" name="Freeform 11"/>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08" name="Freeform 12"/>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09" name="Freeform 13"/>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10" name="Freeform 14"/>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11" name="Freeform 15"/>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12" name="Freeform 16"/>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13" name="Freeform 17"/>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14" name="Freeform 18"/>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15" name="Freeform 19"/>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8216" name="Freeform 20"/>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grpSp>
        <p:nvGrpSpPr>
          <p:cNvPr id="8198" name="Group 21"/>
          <p:cNvGrpSpPr>
            <a:grpSpLocks/>
          </p:cNvGrpSpPr>
          <p:nvPr/>
        </p:nvGrpSpPr>
        <p:grpSpPr bwMode="auto">
          <a:xfrm>
            <a:off x="0" y="560388"/>
            <a:ext cx="9148763" cy="6300787"/>
            <a:chOff x="0" y="353"/>
            <a:chExt cx="5763" cy="3969"/>
          </a:xfrm>
        </p:grpSpPr>
        <p:sp>
          <p:nvSpPr>
            <p:cNvPr id="8199" name="Freeform 22"/>
            <p:cNvSpPr>
              <a:spLocks/>
            </p:cNvSpPr>
            <p:nvPr/>
          </p:nvSpPr>
          <p:spPr bwMode="auto">
            <a:xfrm>
              <a:off x="0" y="353"/>
              <a:ext cx="5597" cy="2837"/>
            </a:xfrm>
            <a:custGeom>
              <a:avLst/>
              <a:gdLst>
                <a:gd name="T0" fmla="*/ 0 w 5597"/>
                <a:gd name="T1" fmla="*/ 2060 h 2837"/>
                <a:gd name="T2" fmla="*/ 3918 w 5597"/>
                <a:gd name="T3" fmla="*/ 0 h 2837"/>
                <a:gd name="T4" fmla="*/ 5597 w 5597"/>
                <a:gd name="T5" fmla="*/ 2837 h 2837"/>
                <a:gd name="T6" fmla="*/ 0 60000 65536"/>
                <a:gd name="T7" fmla="*/ 0 60000 65536"/>
                <a:gd name="T8" fmla="*/ 0 60000 65536"/>
              </a:gdLst>
              <a:ahLst/>
              <a:cxnLst>
                <a:cxn ang="T6">
                  <a:pos x="T0" y="T1"/>
                </a:cxn>
                <a:cxn ang="T7">
                  <a:pos x="T2" y="T3"/>
                </a:cxn>
                <a:cxn ang="T8">
                  <a:pos x="T4" y="T5"/>
                </a:cxn>
              </a:cxnLst>
              <a:rect l="0" t="0" r="r" b="b"/>
              <a:pathLst>
                <a:path w="5597" h="2837">
                  <a:moveTo>
                    <a:pt x="0" y="2060"/>
                  </a:moveTo>
                  <a:lnTo>
                    <a:pt x="3918" y="0"/>
                  </a:lnTo>
                  <a:lnTo>
                    <a:pt x="5597" y="2837"/>
                  </a:lnTo>
                </a:path>
              </a:pathLst>
            </a:custGeom>
            <a:noFill/>
            <a:ln w="12700" cmpd="sng">
              <a:solidFill>
                <a:schemeClr val="bg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8200" name="Freeform 23"/>
            <p:cNvSpPr>
              <a:spLocks/>
            </p:cNvSpPr>
            <p:nvPr/>
          </p:nvSpPr>
          <p:spPr bwMode="auto">
            <a:xfrm>
              <a:off x="2274" y="3321"/>
              <a:ext cx="2887" cy="1001"/>
            </a:xfrm>
            <a:custGeom>
              <a:avLst/>
              <a:gdLst>
                <a:gd name="T0" fmla="*/ 96142 w 1432"/>
                <a:gd name="T1" fmla="*/ 33511 h 496"/>
                <a:gd name="T2" fmla="*/ 48091 w 1432"/>
                <a:gd name="T3" fmla="*/ 0 h 496"/>
                <a:gd name="T4" fmla="*/ 0 w 1432"/>
                <a:gd name="T5" fmla="*/ 33511 h 496"/>
                <a:gd name="T6" fmla="*/ 96142 w 1432"/>
                <a:gd name="T7" fmla="*/ 33511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8201" name="Freeform 24"/>
            <p:cNvSpPr>
              <a:spLocks/>
            </p:cNvSpPr>
            <p:nvPr/>
          </p:nvSpPr>
          <p:spPr bwMode="auto">
            <a:xfrm>
              <a:off x="5384" y="3121"/>
              <a:ext cx="379" cy="862"/>
            </a:xfrm>
            <a:custGeom>
              <a:avLst/>
              <a:gdLst>
                <a:gd name="T0" fmla="*/ 14060 w 184"/>
                <a:gd name="T1" fmla="*/ 0 h 420"/>
                <a:gd name="T2" fmla="*/ 0 w 184"/>
                <a:gd name="T3" fmla="*/ 15699 h 420"/>
                <a:gd name="T4" fmla="*/ 14060 w 184"/>
                <a:gd name="T5" fmla="*/ 31389 h 420"/>
                <a:gd name="T6" fmla="*/ 14060 w 18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grpSp>
    </p:spTree>
  </p:cSld>
  <p:clrMap bg1="lt1" tx1="dk1" bg2="lt2" tx2="dk2" accent1="accent1" accent2="accent2" accent3="accent3" accent4="accent4" accent5="accent5" accent6="accent6" hlink="hlink" folHlink="folHlink"/>
  <p:sldLayoutIdLst>
    <p:sldLayoutId id="2147484877" r:id="rId1"/>
    <p:sldLayoutId id="2147484878" r:id="rId2"/>
    <p:sldLayoutId id="2147484879" r:id="rId3"/>
    <p:sldLayoutId id="2147484880" r:id="rId4"/>
    <p:sldLayoutId id="2147484881" r:id="rId5"/>
    <p:sldLayoutId id="2147484882" r:id="rId6"/>
    <p:sldLayoutId id="2147484883" r:id="rId7"/>
    <p:sldLayoutId id="2147484884" r:id="rId8"/>
    <p:sldLayoutId id="2147484885" r:id="rId9"/>
    <p:sldLayoutId id="2147484886" r:id="rId10"/>
    <p:sldLayoutId id="2147484887" r:id="rId11"/>
  </p:sldLayoutIdLst>
  <p:hf hdr="0" ft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838200" y="87313"/>
            <a:ext cx="815816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sr-Latn-RS" smtClean="0"/>
              <a:t>Titelmasterformat durch </a:t>
            </a:r>
            <a:br>
              <a:rPr lang="en-US" altLang="sr-Latn-RS" smtClean="0"/>
            </a:br>
            <a:r>
              <a:rPr lang="en-US" altLang="sr-Latn-RS" smtClean="0"/>
              <a:t>Klicken bearbeiten</a:t>
            </a:r>
          </a:p>
        </p:txBody>
      </p:sp>
      <p:sp>
        <p:nvSpPr>
          <p:cNvPr id="9219" name="Rectangle 3"/>
          <p:cNvSpPr>
            <a:spLocks noGrp="1" noChangeArrowheads="1"/>
          </p:cNvSpPr>
          <p:nvPr>
            <p:ph type="body" idx="1"/>
          </p:nvPr>
        </p:nvSpPr>
        <p:spPr bwMode="auto">
          <a:xfrm>
            <a:off x="352425" y="977900"/>
            <a:ext cx="7737475" cy="548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sr-Latn-RS" smtClean="0"/>
              <a:t>Textmasterformate durch Klicken bearbeiten</a:t>
            </a:r>
          </a:p>
          <a:p>
            <a:pPr lvl="1"/>
            <a:r>
              <a:rPr lang="en-US" altLang="sr-Latn-RS" smtClean="0"/>
              <a:t>Zweite Ebene</a:t>
            </a:r>
          </a:p>
          <a:p>
            <a:pPr lvl="2"/>
            <a:r>
              <a:rPr lang="en-US" altLang="sr-Latn-RS" smtClean="0"/>
              <a:t>Dritte Ebene</a:t>
            </a:r>
          </a:p>
        </p:txBody>
      </p:sp>
      <p:sp>
        <p:nvSpPr>
          <p:cNvPr id="231428" name="Rectangle 4"/>
          <p:cNvSpPr>
            <a:spLocks noGrp="1" noChangeArrowheads="1"/>
          </p:cNvSpPr>
          <p:nvPr>
            <p:ph type="ftr" sz="quarter" idx="3"/>
          </p:nvPr>
        </p:nvSpPr>
        <p:spPr bwMode="auto">
          <a:xfrm>
            <a:off x="2327275" y="6565900"/>
            <a:ext cx="6175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nSpc>
                <a:spcPct val="100000"/>
              </a:lnSpc>
              <a:buFontTx/>
              <a:buNone/>
              <a:defRPr sz="1200"/>
            </a:lvl1pPr>
          </a:lstStyle>
          <a:p>
            <a:pPr>
              <a:defRPr/>
            </a:pPr>
            <a:r>
              <a:rPr lang="en-US"/>
              <a:t>Ipsos Template 2012</a:t>
            </a:r>
          </a:p>
        </p:txBody>
      </p:sp>
      <p:sp>
        <p:nvSpPr>
          <p:cNvPr id="231429" name="Rectangle 5"/>
          <p:cNvSpPr>
            <a:spLocks noGrp="1" noChangeArrowheads="1"/>
          </p:cNvSpPr>
          <p:nvPr>
            <p:ph type="sldNum" sz="quarter" idx="4"/>
          </p:nvPr>
        </p:nvSpPr>
        <p:spPr bwMode="auto">
          <a:xfrm>
            <a:off x="8702675" y="6565900"/>
            <a:ext cx="3000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lnSpc>
                <a:spcPct val="100000"/>
              </a:lnSpc>
              <a:buFontTx/>
              <a:buNone/>
              <a:defRPr sz="1200" b="1"/>
            </a:lvl1pPr>
          </a:lstStyle>
          <a:p>
            <a:pPr>
              <a:defRPr/>
            </a:pPr>
            <a:fld id="{3F158264-8D1C-4612-ADFE-E36D6B2F11EC}" type="slidenum">
              <a:rPr lang="en-US"/>
              <a:pPr>
                <a:defRPr/>
              </a:pPr>
              <a:t>‹#›</a:t>
            </a:fld>
            <a:endParaRPr lang="en-US"/>
          </a:p>
        </p:txBody>
      </p:sp>
      <p:grpSp>
        <p:nvGrpSpPr>
          <p:cNvPr id="9222" name="Group 6"/>
          <p:cNvGrpSpPr>
            <a:grpSpLocks noChangeAspect="1"/>
          </p:cNvGrpSpPr>
          <p:nvPr/>
        </p:nvGrpSpPr>
        <p:grpSpPr bwMode="auto">
          <a:xfrm>
            <a:off x="150813" y="150813"/>
            <a:ext cx="522287" cy="468312"/>
            <a:chOff x="1352" y="681"/>
            <a:chExt cx="3519" cy="3153"/>
          </a:xfrm>
        </p:grpSpPr>
        <p:sp>
          <p:nvSpPr>
            <p:cNvPr id="9229" name="Freeform 7"/>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0" name="Freeform 8"/>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1" name="Freeform 9"/>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2" name="Freeform 10"/>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3" name="Freeform 11"/>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4" name="Freeform 12"/>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5" name="Freeform 13"/>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6" name="Freeform 14"/>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7" name="Freeform 15"/>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8" name="Freeform 16"/>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39" name="Freeform 17"/>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40" name="Freeform 18"/>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41" name="Freeform 19"/>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42" name="Freeform 20"/>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9243" name="Freeform 21"/>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9223" name="Freeform 22"/>
          <p:cNvSpPr>
            <a:spLocks/>
          </p:cNvSpPr>
          <p:nvPr/>
        </p:nvSpPr>
        <p:spPr bwMode="auto">
          <a:xfrm>
            <a:off x="8194675" y="1304925"/>
            <a:ext cx="950913" cy="1949450"/>
          </a:xfrm>
          <a:custGeom>
            <a:avLst/>
            <a:gdLst>
              <a:gd name="T0" fmla="*/ 2147483647 w 304"/>
              <a:gd name="T1" fmla="*/ 2147483647 h 588"/>
              <a:gd name="T2" fmla="*/ 2147483647 w 304"/>
              <a:gd name="T3" fmla="*/ 0 h 588"/>
              <a:gd name="T4" fmla="*/ 0 w 304"/>
              <a:gd name="T5" fmla="*/ 2147483647 h 588"/>
              <a:gd name="T6" fmla="*/ 2147483647 w 304"/>
              <a:gd name="T7" fmla="*/ 2147483647 h 588"/>
              <a:gd name="T8" fmla="*/ 2147483647 w 304"/>
              <a:gd name="T9" fmla="*/ 2147483647 h 588"/>
              <a:gd name="T10" fmla="*/ 2147483647 w 304"/>
              <a:gd name="T11" fmla="*/ 2147483647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9224" name="Freeform 23"/>
          <p:cNvSpPr>
            <a:spLocks/>
          </p:cNvSpPr>
          <p:nvPr/>
        </p:nvSpPr>
        <p:spPr bwMode="auto">
          <a:xfrm>
            <a:off x="8847138" y="796925"/>
            <a:ext cx="298450" cy="584200"/>
          </a:xfrm>
          <a:custGeom>
            <a:avLst/>
            <a:gdLst>
              <a:gd name="T0" fmla="*/ 2147483647 w 104"/>
              <a:gd name="T1" fmla="*/ 0 h 193"/>
              <a:gd name="T2" fmla="*/ 0 w 104"/>
              <a:gd name="T3" fmla="*/ 2147483647 h 193"/>
              <a:gd name="T4" fmla="*/ 2147483647 w 104"/>
              <a:gd name="T5" fmla="*/ 2147483647 h 193"/>
              <a:gd name="T6" fmla="*/ 2147483647 w 104"/>
              <a:gd name="T7" fmla="*/ 2147483647 h 193"/>
              <a:gd name="T8" fmla="*/ 2147483647 w 104"/>
              <a:gd name="T9" fmla="*/ 2147483647 h 193"/>
              <a:gd name="T10" fmla="*/ 2147483647 w 104"/>
              <a:gd name="T11" fmla="*/ 0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9225" name="Freeform 24"/>
          <p:cNvSpPr>
            <a:spLocks/>
          </p:cNvSpPr>
          <p:nvPr/>
        </p:nvSpPr>
        <p:spPr bwMode="auto">
          <a:xfrm>
            <a:off x="1152525" y="6553200"/>
            <a:ext cx="1198563" cy="304800"/>
          </a:xfrm>
          <a:custGeom>
            <a:avLst/>
            <a:gdLst>
              <a:gd name="T0" fmla="*/ 2147483647 w 368"/>
              <a:gd name="T1" fmla="*/ 2147483647 h 104"/>
              <a:gd name="T2" fmla="*/ 2147483647 w 368"/>
              <a:gd name="T3" fmla="*/ 0 h 104"/>
              <a:gd name="T4" fmla="*/ 0 w 368"/>
              <a:gd name="T5" fmla="*/ 2147483647 h 104"/>
              <a:gd name="T6" fmla="*/ 2147483647 w 368"/>
              <a:gd name="T7" fmla="*/ 2147483647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r-HR"/>
          </a:p>
        </p:txBody>
      </p:sp>
      <p:sp>
        <p:nvSpPr>
          <p:cNvPr id="9226" name="Freeform 25"/>
          <p:cNvSpPr>
            <a:spLocks/>
          </p:cNvSpPr>
          <p:nvPr/>
        </p:nvSpPr>
        <p:spPr bwMode="auto">
          <a:xfrm>
            <a:off x="0" y="4794250"/>
            <a:ext cx="1177925" cy="2019300"/>
          </a:xfrm>
          <a:custGeom>
            <a:avLst/>
            <a:gdLst>
              <a:gd name="T0" fmla="*/ 2147483647 w 742"/>
              <a:gd name="T1" fmla="*/ 2147483647 h 1272"/>
              <a:gd name="T2" fmla="*/ 2147483647 w 742"/>
              <a:gd name="T3" fmla="*/ 2147483647 h 1272"/>
              <a:gd name="T4" fmla="*/ 2147483647 w 742"/>
              <a:gd name="T5" fmla="*/ 2147483647 h 1272"/>
              <a:gd name="T6" fmla="*/ 2147483647 w 742"/>
              <a:gd name="T7" fmla="*/ 2147483647 h 1272"/>
              <a:gd name="T8" fmla="*/ 2147483647 w 742"/>
              <a:gd name="T9" fmla="*/ 2147483647 h 1272"/>
              <a:gd name="T10" fmla="*/ 2147483647 w 742"/>
              <a:gd name="T11" fmla="*/ 2147483647 h 1272"/>
              <a:gd name="T12" fmla="*/ 2147483647 w 742"/>
              <a:gd name="T13" fmla="*/ 2147483647 h 1272"/>
              <a:gd name="T14" fmla="*/ 2147483647 w 742"/>
              <a:gd name="T15" fmla="*/ 2147483647 h 1272"/>
              <a:gd name="T16" fmla="*/ 0 w 742"/>
              <a:gd name="T17" fmla="*/ 0 h 1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ED6737">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sp>
        <p:nvSpPr>
          <p:cNvPr id="9227" name="Freeform 26"/>
          <p:cNvSpPr>
            <a:spLocks/>
          </p:cNvSpPr>
          <p:nvPr/>
        </p:nvSpPr>
        <p:spPr bwMode="auto">
          <a:xfrm>
            <a:off x="5638800" y="-6350"/>
            <a:ext cx="3216275" cy="1200150"/>
          </a:xfrm>
          <a:custGeom>
            <a:avLst/>
            <a:gdLst>
              <a:gd name="T0" fmla="*/ 2147483647 w 2026"/>
              <a:gd name="T1" fmla="*/ 2147483647 h 756"/>
              <a:gd name="T2" fmla="*/ 2147483647 w 2026"/>
              <a:gd name="T3" fmla="*/ 2147483647 h 756"/>
              <a:gd name="T4" fmla="*/ 0 w 2026"/>
              <a:gd name="T5" fmla="*/ 0 h 756"/>
              <a:gd name="T6" fmla="*/ 0 60000 65536"/>
              <a:gd name="T7" fmla="*/ 0 60000 65536"/>
              <a:gd name="T8" fmla="*/ 0 60000 65536"/>
            </a:gdLst>
            <a:ahLst/>
            <a:cxnLst>
              <a:cxn ang="T6">
                <a:pos x="T0" y="T1"/>
              </a:cxn>
              <a:cxn ang="T7">
                <a:pos x="T2" y="T3"/>
              </a:cxn>
              <a:cxn ang="T8">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ED6737">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r-HR"/>
          </a:p>
        </p:txBody>
      </p:sp>
      <p:pic>
        <p:nvPicPr>
          <p:cNvPr id="9228" name="Picture 33" descr="Public Affair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535738" y="6559550"/>
            <a:ext cx="190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7" r:id="rId1"/>
    <p:sldLayoutId id="2147484888" r:id="rId2"/>
    <p:sldLayoutId id="2147484889" r:id="rId3"/>
    <p:sldLayoutId id="2147484890" r:id="rId4"/>
    <p:sldLayoutId id="2147484891" r:id="rId5"/>
    <p:sldLayoutId id="2147484892" r:id="rId6"/>
    <p:sldLayoutId id="2147484893" r:id="rId7"/>
    <p:sldLayoutId id="2147484894" r:id="rId8"/>
    <p:sldLayoutId id="2147484895" r:id="rId9"/>
    <p:sldLayoutId id="2147484896" r:id="rId10"/>
    <p:sldLayoutId id="2147484897" r:id="rId11"/>
  </p:sldLayoutIdLst>
  <p:hf hdr="0" dt="0"/>
  <p:txStyles>
    <p:title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Calibri" pitchFamily="34" charset="0"/>
        </a:defRPr>
      </a:lvl2pPr>
      <a:lvl3pPr algn="l" rtl="0" eaLnBrk="0" fontAlgn="base" hangingPunct="0">
        <a:lnSpc>
          <a:spcPct val="90000"/>
        </a:lnSpc>
        <a:spcBef>
          <a:spcPct val="0"/>
        </a:spcBef>
        <a:spcAft>
          <a:spcPct val="0"/>
        </a:spcAft>
        <a:defRPr sz="2000" b="1">
          <a:solidFill>
            <a:schemeClr val="tx1"/>
          </a:solidFill>
          <a:latin typeface="Calibri" pitchFamily="34" charset="0"/>
        </a:defRPr>
      </a:lvl3pPr>
      <a:lvl4pPr algn="l" rtl="0" eaLnBrk="0" fontAlgn="base" hangingPunct="0">
        <a:lnSpc>
          <a:spcPct val="90000"/>
        </a:lnSpc>
        <a:spcBef>
          <a:spcPct val="0"/>
        </a:spcBef>
        <a:spcAft>
          <a:spcPct val="0"/>
        </a:spcAft>
        <a:defRPr sz="2000" b="1">
          <a:solidFill>
            <a:schemeClr val="tx1"/>
          </a:solidFill>
          <a:latin typeface="Calibri" pitchFamily="34" charset="0"/>
        </a:defRPr>
      </a:lvl4pPr>
      <a:lvl5pPr algn="l" rtl="0" eaLnBrk="0" fontAlgn="base" hangingPunct="0">
        <a:lnSpc>
          <a:spcPct val="90000"/>
        </a:lnSpc>
        <a:spcBef>
          <a:spcPct val="0"/>
        </a:spcBef>
        <a:spcAft>
          <a:spcPct val="0"/>
        </a:spcAft>
        <a:defRPr sz="2000" b="1">
          <a:solidFill>
            <a:schemeClr val="tx1"/>
          </a:solidFill>
          <a:latin typeface="Calibri" pitchFamily="34" charset="0"/>
        </a:defRPr>
      </a:lvl5pPr>
      <a:lvl6pPr marL="457200" algn="l" rtl="0" fontAlgn="base">
        <a:lnSpc>
          <a:spcPct val="90000"/>
        </a:lnSpc>
        <a:spcBef>
          <a:spcPct val="0"/>
        </a:spcBef>
        <a:spcAft>
          <a:spcPct val="0"/>
        </a:spcAft>
        <a:defRPr sz="2000" b="1">
          <a:solidFill>
            <a:schemeClr val="tx1"/>
          </a:solidFill>
          <a:latin typeface="Calibri" pitchFamily="34" charset="0"/>
        </a:defRPr>
      </a:lvl6pPr>
      <a:lvl7pPr marL="914400" algn="l" rtl="0" fontAlgn="base">
        <a:lnSpc>
          <a:spcPct val="90000"/>
        </a:lnSpc>
        <a:spcBef>
          <a:spcPct val="0"/>
        </a:spcBef>
        <a:spcAft>
          <a:spcPct val="0"/>
        </a:spcAft>
        <a:defRPr sz="2000" b="1">
          <a:solidFill>
            <a:schemeClr val="tx1"/>
          </a:solidFill>
          <a:latin typeface="Calibri" pitchFamily="34" charset="0"/>
        </a:defRPr>
      </a:lvl7pPr>
      <a:lvl8pPr marL="1371600" algn="l" rtl="0" fontAlgn="base">
        <a:lnSpc>
          <a:spcPct val="90000"/>
        </a:lnSpc>
        <a:spcBef>
          <a:spcPct val="0"/>
        </a:spcBef>
        <a:spcAft>
          <a:spcPct val="0"/>
        </a:spcAft>
        <a:defRPr sz="2000" b="1">
          <a:solidFill>
            <a:schemeClr val="tx1"/>
          </a:solidFill>
          <a:latin typeface="Calibri" pitchFamily="34" charset="0"/>
        </a:defRPr>
      </a:lvl8pPr>
      <a:lvl9pPr marL="1828800" algn="l" rtl="0" fontAlgn="base">
        <a:lnSpc>
          <a:spcPct val="90000"/>
        </a:lnSpc>
        <a:spcBef>
          <a:spcPct val="0"/>
        </a:spcBef>
        <a:spcAft>
          <a:spcPct val="0"/>
        </a:spcAft>
        <a:defRPr sz="2000" b="1">
          <a:solidFill>
            <a:schemeClr val="tx1"/>
          </a:solidFill>
          <a:latin typeface="Calibri" pitchFamily="34" charset="0"/>
        </a:defRPr>
      </a:lvl9pPr>
    </p:titleStyle>
    <p:bodyStyle>
      <a:lvl1pPr marL="180975" indent="-180975" algn="l" rtl="0" eaLnBrk="0" fontAlgn="base" hangingPunct="0">
        <a:lnSpc>
          <a:spcPct val="90000"/>
        </a:lnSpc>
        <a:spcBef>
          <a:spcPct val="50000"/>
        </a:spcBef>
        <a:spcAft>
          <a:spcPct val="0"/>
        </a:spcAft>
        <a:buFont typeface="Wingdings" pitchFamily="2" charset="2"/>
        <a:buChar char="§"/>
        <a:defRPr>
          <a:solidFill>
            <a:schemeClr val="tx1"/>
          </a:solidFill>
          <a:latin typeface="+mn-lt"/>
          <a:ea typeface="+mn-ea"/>
          <a:cs typeface="+mn-cs"/>
        </a:defRPr>
      </a:lvl1pPr>
      <a:lvl2pPr marL="630238" indent="-268288" algn="l" rtl="0" eaLnBrk="0" fontAlgn="base" hangingPunct="0">
        <a:lnSpc>
          <a:spcPct val="90000"/>
        </a:lnSpc>
        <a:spcBef>
          <a:spcPct val="50000"/>
        </a:spcBef>
        <a:spcAft>
          <a:spcPct val="0"/>
        </a:spcAft>
        <a:buFont typeface="Wingdings" pitchFamily="2" charset="2"/>
        <a:buChar char="ð"/>
        <a:defRPr sz="1600">
          <a:solidFill>
            <a:schemeClr val="tx1"/>
          </a:solidFill>
          <a:latin typeface="+mn-lt"/>
        </a:defRPr>
      </a:lvl2pPr>
      <a:lvl3pPr marL="990600" indent="-180975" algn="l" rtl="0" eaLnBrk="0" fontAlgn="base" hangingPunct="0">
        <a:lnSpc>
          <a:spcPct val="90000"/>
        </a:lnSpc>
        <a:spcBef>
          <a:spcPct val="50000"/>
        </a:spcBef>
        <a:spcAft>
          <a:spcPct val="0"/>
        </a:spcAft>
        <a:buFont typeface="Calibri" pitchFamily="34" charset="0"/>
        <a:buChar char="̶"/>
        <a:defRPr sz="1400">
          <a:solidFill>
            <a:schemeClr val="tx1"/>
          </a:solidFill>
          <a:latin typeface="+mn-lt"/>
        </a:defRPr>
      </a:lvl3pPr>
      <a:lvl4pPr marL="1443038" indent="-185738" algn="l" rtl="0" eaLnBrk="0" fontAlgn="base" hangingPunct="0">
        <a:lnSpc>
          <a:spcPct val="90000"/>
        </a:lnSpc>
        <a:spcBef>
          <a:spcPct val="50000"/>
        </a:spcBef>
        <a:spcAft>
          <a:spcPct val="0"/>
        </a:spcAft>
        <a:buFont typeface="Wingdings" pitchFamily="2" charset="2"/>
        <a:buChar char="§"/>
        <a:defRPr sz="1200">
          <a:solidFill>
            <a:schemeClr val="tx1"/>
          </a:solidFill>
          <a:latin typeface="+mn-lt"/>
        </a:defRPr>
      </a:lvl4pPr>
      <a:lvl5pPr marL="1797050" indent="-174625" algn="l" rtl="0" eaLnBrk="0" fontAlgn="base" hangingPunct="0">
        <a:lnSpc>
          <a:spcPct val="90000"/>
        </a:lnSpc>
        <a:spcBef>
          <a:spcPct val="50000"/>
        </a:spcBef>
        <a:spcAft>
          <a:spcPct val="0"/>
        </a:spcAft>
        <a:buFont typeface="Wingdings" pitchFamily="2" charset="2"/>
        <a:buChar char="§"/>
        <a:defRPr sz="1000">
          <a:solidFill>
            <a:schemeClr val="tx1"/>
          </a:solidFill>
          <a:latin typeface="+mn-lt"/>
        </a:defRPr>
      </a:lvl5pPr>
      <a:lvl6pPr marL="22542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6pPr>
      <a:lvl7pPr marL="27114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7pPr>
      <a:lvl8pPr marL="31686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8pPr>
      <a:lvl9pPr marL="3625850" indent="-174625" algn="l" rtl="0" fontAlgn="base">
        <a:lnSpc>
          <a:spcPct val="90000"/>
        </a:lnSpc>
        <a:spcBef>
          <a:spcPct val="50000"/>
        </a:spcBef>
        <a:spcAft>
          <a:spcPct val="0"/>
        </a:spcAft>
        <a:buFont typeface="Wingdings" pitchFamily="2" charset="2"/>
        <a:buChar char="§"/>
        <a:defRPr sz="1000">
          <a:solidFill>
            <a:schemeClr val="tx1"/>
          </a:solidFill>
          <a:latin typeface="+mn-lt"/>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6626" name="Picture 63" descr="Ipsos Public Affai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8" y="377825"/>
            <a:ext cx="47259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7" name="Group 4"/>
          <p:cNvGrpSpPr>
            <a:grpSpLocks noChangeAspect="1"/>
          </p:cNvGrpSpPr>
          <p:nvPr/>
        </p:nvGrpSpPr>
        <p:grpSpPr bwMode="auto">
          <a:xfrm>
            <a:off x="381000" y="381000"/>
            <a:ext cx="1079500" cy="968375"/>
            <a:chOff x="1352" y="681"/>
            <a:chExt cx="3519" cy="3153"/>
          </a:xfrm>
        </p:grpSpPr>
        <p:sp>
          <p:nvSpPr>
            <p:cNvPr id="26633" name="Freeform 5"/>
            <p:cNvSpPr>
              <a:spLocks noChangeAspect="1"/>
            </p:cNvSpPr>
            <p:nvPr/>
          </p:nvSpPr>
          <p:spPr bwMode="auto">
            <a:xfrm>
              <a:off x="1352" y="681"/>
              <a:ext cx="3519" cy="3153"/>
            </a:xfrm>
            <a:custGeom>
              <a:avLst/>
              <a:gdLst>
                <a:gd name="T0" fmla="*/ 0 w 3862"/>
                <a:gd name="T1" fmla="*/ 2013 h 3449"/>
                <a:gd name="T2" fmla="*/ 0 w 3862"/>
                <a:gd name="T3" fmla="*/ 2013 h 3449"/>
                <a:gd name="T4" fmla="*/ 0 w 3862"/>
                <a:gd name="T5" fmla="*/ 0 h 3449"/>
                <a:gd name="T6" fmla="*/ 2116 w 3862"/>
                <a:gd name="T7" fmla="*/ 0 h 3449"/>
                <a:gd name="T8" fmla="*/ 1904 w 3862"/>
                <a:gd name="T9" fmla="*/ 2013 h 3449"/>
                <a:gd name="T10" fmla="*/ 0 w 3862"/>
                <a:gd name="T11" fmla="*/ 2013 h 34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34" name="Freeform 6"/>
            <p:cNvSpPr>
              <a:spLocks noChangeAspect="1"/>
            </p:cNvSpPr>
            <p:nvPr/>
          </p:nvSpPr>
          <p:spPr bwMode="auto">
            <a:xfrm>
              <a:off x="2708" y="1843"/>
              <a:ext cx="75" cy="54"/>
            </a:xfrm>
            <a:custGeom>
              <a:avLst/>
              <a:gdLst>
                <a:gd name="T0" fmla="*/ 10 w 81"/>
                <a:gd name="T1" fmla="*/ 12 h 66"/>
                <a:gd name="T2" fmla="*/ 10 w 81"/>
                <a:gd name="T3" fmla="*/ 12 h 66"/>
                <a:gd name="T4" fmla="*/ 0 w 81"/>
                <a:gd name="T5" fmla="*/ 16 h 66"/>
                <a:gd name="T6" fmla="*/ 50 w 81"/>
                <a:gd name="T7" fmla="*/ 7 h 66"/>
                <a:gd name="T8" fmla="*/ 51 w 81"/>
                <a:gd name="T9" fmla="*/ 0 h 66"/>
                <a:gd name="T10" fmla="*/ 10 w 81"/>
                <a:gd name="T11" fmla="*/ 1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35" name="Freeform 7"/>
            <p:cNvSpPr>
              <a:spLocks noChangeAspect="1"/>
            </p:cNvSpPr>
            <p:nvPr/>
          </p:nvSpPr>
          <p:spPr bwMode="auto">
            <a:xfrm>
              <a:off x="2869" y="1972"/>
              <a:ext cx="65" cy="54"/>
            </a:xfrm>
            <a:custGeom>
              <a:avLst/>
              <a:gdLst>
                <a:gd name="T0" fmla="*/ 7 w 81"/>
                <a:gd name="T1" fmla="*/ 1 h 63"/>
                <a:gd name="T2" fmla="*/ 7 w 81"/>
                <a:gd name="T3" fmla="*/ 1 h 63"/>
                <a:gd name="T4" fmla="*/ 0 w 81"/>
                <a:gd name="T5" fmla="*/ 0 h 63"/>
                <a:gd name="T6" fmla="*/ 9 w 81"/>
                <a:gd name="T7" fmla="*/ 23 h 63"/>
                <a:gd name="T8" fmla="*/ 14 w 81"/>
                <a:gd name="T9" fmla="*/ 24 h 63"/>
                <a:gd name="T10" fmla="*/ 7 w 81"/>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36" name="Freeform 8"/>
            <p:cNvSpPr>
              <a:spLocks noChangeAspect="1"/>
            </p:cNvSpPr>
            <p:nvPr/>
          </p:nvSpPr>
          <p:spPr bwMode="auto">
            <a:xfrm>
              <a:off x="2622" y="1413"/>
              <a:ext cx="86" cy="75"/>
            </a:xfrm>
            <a:custGeom>
              <a:avLst/>
              <a:gdLst>
                <a:gd name="T0" fmla="*/ 11 w 96"/>
                <a:gd name="T1" fmla="*/ 37 h 79"/>
                <a:gd name="T2" fmla="*/ 11 w 96"/>
                <a:gd name="T3" fmla="*/ 37 h 79"/>
                <a:gd name="T4" fmla="*/ 0 w 96"/>
                <a:gd name="T5" fmla="*/ 47 h 79"/>
                <a:gd name="T6" fmla="*/ 47 w 96"/>
                <a:gd name="T7" fmla="*/ 21 h 79"/>
                <a:gd name="T8" fmla="*/ 50 w 96"/>
                <a:gd name="T9" fmla="*/ 0 h 79"/>
                <a:gd name="T10" fmla="*/ 11 w 96"/>
                <a:gd name="T11" fmla="*/ 3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37" name="Freeform 9"/>
            <p:cNvSpPr>
              <a:spLocks noChangeAspect="1"/>
            </p:cNvSpPr>
            <p:nvPr/>
          </p:nvSpPr>
          <p:spPr bwMode="auto">
            <a:xfrm>
              <a:off x="2568" y="1563"/>
              <a:ext cx="75" cy="76"/>
            </a:xfrm>
            <a:custGeom>
              <a:avLst/>
              <a:gdLst>
                <a:gd name="T0" fmla="*/ 65 w 77"/>
                <a:gd name="T1" fmla="*/ 22 h 77"/>
                <a:gd name="T2" fmla="*/ 65 w 77"/>
                <a:gd name="T3" fmla="*/ 22 h 77"/>
                <a:gd name="T4" fmla="*/ 59 w 77"/>
                <a:gd name="T5" fmla="*/ 0 h 77"/>
                <a:gd name="T6" fmla="*/ 0 w 77"/>
                <a:gd name="T7" fmla="*/ 38 h 77"/>
                <a:gd name="T8" fmla="*/ 0 w 77"/>
                <a:gd name="T9" fmla="*/ 56 h 77"/>
                <a:gd name="T10" fmla="*/ 65 w 77"/>
                <a:gd name="T11" fmla="*/ 22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38" name="Freeform 10"/>
            <p:cNvSpPr>
              <a:spLocks noChangeAspect="1"/>
            </p:cNvSpPr>
            <p:nvPr/>
          </p:nvSpPr>
          <p:spPr bwMode="auto">
            <a:xfrm>
              <a:off x="2547" y="1725"/>
              <a:ext cx="86" cy="64"/>
            </a:xfrm>
            <a:custGeom>
              <a:avLst/>
              <a:gdLst>
                <a:gd name="T0" fmla="*/ 0 w 90"/>
                <a:gd name="T1" fmla="*/ 22 h 74"/>
                <a:gd name="T2" fmla="*/ 0 w 90"/>
                <a:gd name="T3" fmla="*/ 22 h 74"/>
                <a:gd name="T4" fmla="*/ 11 w 90"/>
                <a:gd name="T5" fmla="*/ 25 h 74"/>
                <a:gd name="T6" fmla="*/ 55 w 90"/>
                <a:gd name="T7" fmla="*/ 10 h 74"/>
                <a:gd name="T8" fmla="*/ 69 w 90"/>
                <a:gd name="T9" fmla="*/ 3 h 74"/>
                <a:gd name="T10" fmla="*/ 0 w 90"/>
                <a:gd name="T11" fmla="*/ 22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39" name="Freeform 11"/>
            <p:cNvSpPr>
              <a:spLocks noChangeAspect="1"/>
            </p:cNvSpPr>
            <p:nvPr/>
          </p:nvSpPr>
          <p:spPr bwMode="auto">
            <a:xfrm>
              <a:off x="2773" y="1176"/>
              <a:ext cx="86" cy="75"/>
            </a:xfrm>
            <a:custGeom>
              <a:avLst/>
              <a:gdLst>
                <a:gd name="T0" fmla="*/ 16 w 88"/>
                <a:gd name="T1" fmla="*/ 4 h 72"/>
                <a:gd name="T2" fmla="*/ 16 w 88"/>
                <a:gd name="T3" fmla="*/ 4 h 72"/>
                <a:gd name="T4" fmla="*/ 0 w 88"/>
                <a:gd name="T5" fmla="*/ 18 h 72"/>
                <a:gd name="T6" fmla="*/ 74 w 88"/>
                <a:gd name="T7" fmla="*/ 61 h 72"/>
                <a:gd name="T8" fmla="*/ 76 w 88"/>
                <a:gd name="T9" fmla="*/ 28 h 72"/>
                <a:gd name="T10" fmla="*/ 16 w 88"/>
                <a:gd name="T11" fmla="*/ 4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40" name="Freeform 12"/>
            <p:cNvSpPr>
              <a:spLocks noChangeAspect="1"/>
            </p:cNvSpPr>
            <p:nvPr/>
          </p:nvSpPr>
          <p:spPr bwMode="auto">
            <a:xfrm>
              <a:off x="2955" y="1111"/>
              <a:ext cx="76" cy="87"/>
            </a:xfrm>
            <a:custGeom>
              <a:avLst/>
              <a:gdLst>
                <a:gd name="T0" fmla="*/ 22 w 86"/>
                <a:gd name="T1" fmla="*/ 7 h 92"/>
                <a:gd name="T2" fmla="*/ 22 w 86"/>
                <a:gd name="T3" fmla="*/ 7 h 92"/>
                <a:gd name="T4" fmla="*/ 10 w 86"/>
                <a:gd name="T5" fmla="*/ 0 h 92"/>
                <a:gd name="T6" fmla="*/ 7 w 86"/>
                <a:gd name="T7" fmla="*/ 47 h 92"/>
                <a:gd name="T8" fmla="*/ 13 w 86"/>
                <a:gd name="T9" fmla="*/ 66 h 92"/>
                <a:gd name="T10" fmla="*/ 22 w 86"/>
                <a:gd name="T11" fmla="*/ 7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41" name="Freeform 13"/>
            <p:cNvSpPr>
              <a:spLocks noChangeAspect="1" noEditPoints="1"/>
            </p:cNvSpPr>
            <p:nvPr/>
          </p:nvSpPr>
          <p:spPr bwMode="auto">
            <a:xfrm>
              <a:off x="3149" y="929"/>
              <a:ext cx="667" cy="1678"/>
            </a:xfrm>
            <a:custGeom>
              <a:avLst/>
              <a:gdLst>
                <a:gd name="T0" fmla="*/ 275 w 724"/>
                <a:gd name="T1" fmla="*/ 457 h 1845"/>
                <a:gd name="T2" fmla="*/ 275 w 724"/>
                <a:gd name="T3" fmla="*/ 457 h 1845"/>
                <a:gd name="T4" fmla="*/ 199 w 724"/>
                <a:gd name="T5" fmla="*/ 439 h 1845"/>
                <a:gd name="T6" fmla="*/ 291 w 724"/>
                <a:gd name="T7" fmla="*/ 422 h 1845"/>
                <a:gd name="T8" fmla="*/ 301 w 724"/>
                <a:gd name="T9" fmla="*/ 437 h 1845"/>
                <a:gd name="T10" fmla="*/ 275 w 724"/>
                <a:gd name="T11" fmla="*/ 457 h 1845"/>
                <a:gd name="T12" fmla="*/ 275 w 724"/>
                <a:gd name="T13" fmla="*/ 457 h 1845"/>
                <a:gd name="T14" fmla="*/ 392 w 724"/>
                <a:gd name="T15" fmla="*/ 477 h 1845"/>
                <a:gd name="T16" fmla="*/ 392 w 724"/>
                <a:gd name="T17" fmla="*/ 477 h 1845"/>
                <a:gd name="T18" fmla="*/ 368 w 724"/>
                <a:gd name="T19" fmla="*/ 397 h 1845"/>
                <a:gd name="T20" fmla="*/ 388 w 724"/>
                <a:gd name="T21" fmla="*/ 367 h 1845"/>
                <a:gd name="T22" fmla="*/ 382 w 724"/>
                <a:gd name="T23" fmla="*/ 270 h 1845"/>
                <a:gd name="T24" fmla="*/ 392 w 724"/>
                <a:gd name="T25" fmla="*/ 262 h 1845"/>
                <a:gd name="T26" fmla="*/ 382 w 724"/>
                <a:gd name="T27" fmla="*/ 235 h 1845"/>
                <a:gd name="T28" fmla="*/ 376 w 724"/>
                <a:gd name="T29" fmla="*/ 194 h 1845"/>
                <a:gd name="T30" fmla="*/ 361 w 724"/>
                <a:gd name="T31" fmla="*/ 162 h 1845"/>
                <a:gd name="T32" fmla="*/ 369 w 724"/>
                <a:gd name="T33" fmla="*/ 147 h 1845"/>
                <a:gd name="T34" fmla="*/ 343 w 724"/>
                <a:gd name="T35" fmla="*/ 134 h 1845"/>
                <a:gd name="T36" fmla="*/ 320 w 724"/>
                <a:gd name="T37" fmla="*/ 121 h 1845"/>
                <a:gd name="T38" fmla="*/ 315 w 724"/>
                <a:gd name="T39" fmla="*/ 103 h 1845"/>
                <a:gd name="T40" fmla="*/ 296 w 724"/>
                <a:gd name="T41" fmla="*/ 110 h 1845"/>
                <a:gd name="T42" fmla="*/ 291 w 724"/>
                <a:gd name="T43" fmla="*/ 87 h 1845"/>
                <a:gd name="T44" fmla="*/ 265 w 724"/>
                <a:gd name="T45" fmla="*/ 96 h 1845"/>
                <a:gd name="T46" fmla="*/ 252 w 724"/>
                <a:gd name="T47" fmla="*/ 67 h 1845"/>
                <a:gd name="T48" fmla="*/ 238 w 724"/>
                <a:gd name="T49" fmla="*/ 70 h 1845"/>
                <a:gd name="T50" fmla="*/ 217 w 724"/>
                <a:gd name="T51" fmla="*/ 85 h 1845"/>
                <a:gd name="T52" fmla="*/ 217 w 724"/>
                <a:gd name="T53" fmla="*/ 57 h 1845"/>
                <a:gd name="T54" fmla="*/ 208 w 724"/>
                <a:gd name="T55" fmla="*/ 53 h 1845"/>
                <a:gd name="T56" fmla="*/ 192 w 724"/>
                <a:gd name="T57" fmla="*/ 45 h 1845"/>
                <a:gd name="T58" fmla="*/ 169 w 724"/>
                <a:gd name="T59" fmla="*/ 55 h 1845"/>
                <a:gd name="T60" fmla="*/ 178 w 724"/>
                <a:gd name="T61" fmla="*/ 29 h 1845"/>
                <a:gd name="T62" fmla="*/ 149 w 724"/>
                <a:gd name="T63" fmla="*/ 59 h 1845"/>
                <a:gd name="T64" fmla="*/ 133 w 724"/>
                <a:gd name="T65" fmla="*/ 64 h 1845"/>
                <a:gd name="T66" fmla="*/ 163 w 724"/>
                <a:gd name="T67" fmla="*/ 24 h 1845"/>
                <a:gd name="T68" fmla="*/ 131 w 724"/>
                <a:gd name="T69" fmla="*/ 51 h 1845"/>
                <a:gd name="T70" fmla="*/ 105 w 724"/>
                <a:gd name="T71" fmla="*/ 55 h 1845"/>
                <a:gd name="T72" fmla="*/ 114 w 724"/>
                <a:gd name="T73" fmla="*/ 22 h 1845"/>
                <a:gd name="T74" fmla="*/ 105 w 724"/>
                <a:gd name="T75" fmla="*/ 39 h 1845"/>
                <a:gd name="T76" fmla="*/ 102 w 724"/>
                <a:gd name="T77" fmla="*/ 21 h 1845"/>
                <a:gd name="T78" fmla="*/ 87 w 724"/>
                <a:gd name="T79" fmla="*/ 65 h 1845"/>
                <a:gd name="T80" fmla="*/ 77 w 724"/>
                <a:gd name="T81" fmla="*/ 22 h 1845"/>
                <a:gd name="T82" fmla="*/ 49 w 724"/>
                <a:gd name="T83" fmla="*/ 64 h 1845"/>
                <a:gd name="T84" fmla="*/ 35 w 724"/>
                <a:gd name="T85" fmla="*/ 65 h 1845"/>
                <a:gd name="T86" fmla="*/ 23 w 724"/>
                <a:gd name="T87" fmla="*/ 24 h 1845"/>
                <a:gd name="T88" fmla="*/ 5 w 724"/>
                <a:gd name="T89" fmla="*/ 1023 h 1845"/>
                <a:gd name="T90" fmla="*/ 0 w 724"/>
                <a:gd name="T91" fmla="*/ 1041 h 1845"/>
                <a:gd name="T92" fmla="*/ 99 w 724"/>
                <a:gd name="T93" fmla="*/ 1032 h 1845"/>
                <a:gd name="T94" fmla="*/ 323 w 724"/>
                <a:gd name="T95" fmla="*/ 1042 h 1845"/>
                <a:gd name="T96" fmla="*/ 375 w 724"/>
                <a:gd name="T97" fmla="*/ 1035 h 1845"/>
                <a:gd name="T98" fmla="*/ 257 w 724"/>
                <a:gd name="T99" fmla="*/ 1007 h 1845"/>
                <a:gd name="T100" fmla="*/ 167 w 724"/>
                <a:gd name="T101" fmla="*/ 941 h 1845"/>
                <a:gd name="T102" fmla="*/ 145 w 724"/>
                <a:gd name="T103" fmla="*/ 886 h 1845"/>
                <a:gd name="T104" fmla="*/ 146 w 724"/>
                <a:gd name="T105" fmla="*/ 810 h 1845"/>
                <a:gd name="T106" fmla="*/ 193 w 724"/>
                <a:gd name="T107" fmla="*/ 794 h 1845"/>
                <a:gd name="T108" fmla="*/ 358 w 724"/>
                <a:gd name="T109" fmla="*/ 785 h 1845"/>
                <a:gd name="T110" fmla="*/ 370 w 724"/>
                <a:gd name="T111" fmla="*/ 728 h 1845"/>
                <a:gd name="T112" fmla="*/ 372 w 724"/>
                <a:gd name="T113" fmla="*/ 691 h 1845"/>
                <a:gd name="T114" fmla="*/ 384 w 724"/>
                <a:gd name="T115" fmla="*/ 664 h 1845"/>
                <a:gd name="T116" fmla="*/ 361 w 724"/>
                <a:gd name="T117" fmla="*/ 641 h 1845"/>
                <a:gd name="T118" fmla="*/ 398 w 724"/>
                <a:gd name="T119" fmla="*/ 612 h 1845"/>
                <a:gd name="T120" fmla="*/ 380 w 724"/>
                <a:gd name="T121" fmla="*/ 577 h 1845"/>
                <a:gd name="T122" fmla="*/ 431 w 724"/>
                <a:gd name="T123" fmla="*/ 543 h 1845"/>
                <a:gd name="T124" fmla="*/ 392 w 724"/>
                <a:gd name="T125" fmla="*/ 477 h 18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42" name="Freeform 14"/>
            <p:cNvSpPr>
              <a:spLocks noChangeAspect="1"/>
            </p:cNvSpPr>
            <p:nvPr/>
          </p:nvSpPr>
          <p:spPr bwMode="auto">
            <a:xfrm>
              <a:off x="1352" y="681"/>
              <a:ext cx="1829" cy="3153"/>
            </a:xfrm>
            <a:custGeom>
              <a:avLst/>
              <a:gdLst>
                <a:gd name="T0" fmla="*/ 1118 w 2011"/>
                <a:gd name="T1" fmla="*/ 1230 h 3449"/>
                <a:gd name="T2" fmla="*/ 0 w 2011"/>
                <a:gd name="T3" fmla="*/ 2013 h 3449"/>
                <a:gd name="T4" fmla="*/ 1117 w 2011"/>
                <a:gd name="T5" fmla="*/ 0 h 3449"/>
                <a:gd name="T6" fmla="*/ 1121 w 2011"/>
                <a:gd name="T7" fmla="*/ 202 h 3449"/>
                <a:gd name="T8" fmla="*/ 1122 w 2011"/>
                <a:gd name="T9" fmla="*/ 229 h 3449"/>
                <a:gd name="T10" fmla="*/ 1089 w 2011"/>
                <a:gd name="T11" fmla="*/ 190 h 3449"/>
                <a:gd name="T12" fmla="*/ 1062 w 2011"/>
                <a:gd name="T13" fmla="*/ 224 h 3449"/>
                <a:gd name="T14" fmla="*/ 1051 w 2011"/>
                <a:gd name="T15" fmla="*/ 240 h 3449"/>
                <a:gd name="T16" fmla="*/ 1032 w 2011"/>
                <a:gd name="T17" fmla="*/ 203 h 3449"/>
                <a:gd name="T18" fmla="*/ 1000 w 2011"/>
                <a:gd name="T19" fmla="*/ 209 h 3449"/>
                <a:gd name="T20" fmla="*/ 964 w 2011"/>
                <a:gd name="T21" fmla="*/ 289 h 3449"/>
                <a:gd name="T22" fmla="*/ 951 w 2011"/>
                <a:gd name="T23" fmla="*/ 245 h 3449"/>
                <a:gd name="T24" fmla="*/ 909 w 2011"/>
                <a:gd name="T25" fmla="*/ 249 h 3449"/>
                <a:gd name="T26" fmla="*/ 910 w 2011"/>
                <a:gd name="T27" fmla="*/ 291 h 3449"/>
                <a:gd name="T28" fmla="*/ 860 w 2011"/>
                <a:gd name="T29" fmla="*/ 290 h 3449"/>
                <a:gd name="T30" fmla="*/ 856 w 2011"/>
                <a:gd name="T31" fmla="*/ 326 h 3449"/>
                <a:gd name="T32" fmla="*/ 797 w 2011"/>
                <a:gd name="T33" fmla="*/ 304 h 3449"/>
                <a:gd name="T34" fmla="*/ 860 w 2011"/>
                <a:gd name="T35" fmla="*/ 337 h 3449"/>
                <a:gd name="T36" fmla="*/ 822 w 2011"/>
                <a:gd name="T37" fmla="*/ 357 h 3449"/>
                <a:gd name="T38" fmla="*/ 816 w 2011"/>
                <a:gd name="T39" fmla="*/ 352 h 3449"/>
                <a:gd name="T40" fmla="*/ 794 w 2011"/>
                <a:gd name="T41" fmla="*/ 374 h 3449"/>
                <a:gd name="T42" fmla="*/ 819 w 2011"/>
                <a:gd name="T43" fmla="*/ 369 h 3449"/>
                <a:gd name="T44" fmla="*/ 810 w 2011"/>
                <a:gd name="T45" fmla="*/ 411 h 3449"/>
                <a:gd name="T46" fmla="*/ 788 w 2011"/>
                <a:gd name="T47" fmla="*/ 420 h 3449"/>
                <a:gd name="T48" fmla="*/ 798 w 2011"/>
                <a:gd name="T49" fmla="*/ 459 h 3449"/>
                <a:gd name="T50" fmla="*/ 747 w 2011"/>
                <a:gd name="T51" fmla="*/ 443 h 3449"/>
                <a:gd name="T52" fmla="*/ 710 w 2011"/>
                <a:gd name="T53" fmla="*/ 443 h 3449"/>
                <a:gd name="T54" fmla="*/ 682 w 2011"/>
                <a:gd name="T55" fmla="*/ 485 h 3449"/>
                <a:gd name="T56" fmla="*/ 764 w 2011"/>
                <a:gd name="T57" fmla="*/ 493 h 3449"/>
                <a:gd name="T58" fmla="*/ 740 w 2011"/>
                <a:gd name="T59" fmla="*/ 514 h 3449"/>
                <a:gd name="T60" fmla="*/ 740 w 2011"/>
                <a:gd name="T61" fmla="*/ 557 h 3449"/>
                <a:gd name="T62" fmla="*/ 769 w 2011"/>
                <a:gd name="T63" fmla="*/ 555 h 3449"/>
                <a:gd name="T64" fmla="*/ 746 w 2011"/>
                <a:gd name="T65" fmla="*/ 619 h 3449"/>
                <a:gd name="T66" fmla="*/ 749 w 2011"/>
                <a:gd name="T67" fmla="*/ 651 h 3449"/>
                <a:gd name="T68" fmla="*/ 727 w 2011"/>
                <a:gd name="T69" fmla="*/ 691 h 3449"/>
                <a:gd name="T70" fmla="*/ 711 w 2011"/>
                <a:gd name="T71" fmla="*/ 716 h 3449"/>
                <a:gd name="T72" fmla="*/ 727 w 2011"/>
                <a:gd name="T73" fmla="*/ 740 h 3449"/>
                <a:gd name="T74" fmla="*/ 744 w 2011"/>
                <a:gd name="T75" fmla="*/ 764 h 3449"/>
                <a:gd name="T76" fmla="*/ 772 w 2011"/>
                <a:gd name="T77" fmla="*/ 804 h 3449"/>
                <a:gd name="T78" fmla="*/ 814 w 2011"/>
                <a:gd name="T79" fmla="*/ 825 h 3449"/>
                <a:gd name="T80" fmla="*/ 846 w 2011"/>
                <a:gd name="T81" fmla="*/ 805 h 3449"/>
                <a:gd name="T82" fmla="*/ 856 w 2011"/>
                <a:gd name="T83" fmla="*/ 859 h 3449"/>
                <a:gd name="T84" fmla="*/ 909 w 2011"/>
                <a:gd name="T85" fmla="*/ 859 h 3449"/>
                <a:gd name="T86" fmla="*/ 897 w 2011"/>
                <a:gd name="T87" fmla="*/ 890 h 3449"/>
                <a:gd name="T88" fmla="*/ 917 w 2011"/>
                <a:gd name="T89" fmla="*/ 911 h 3449"/>
                <a:gd name="T90" fmla="*/ 930 w 2011"/>
                <a:gd name="T91" fmla="*/ 935 h 3449"/>
                <a:gd name="T92" fmla="*/ 962 w 2011"/>
                <a:gd name="T93" fmla="*/ 930 h 3449"/>
                <a:gd name="T94" fmla="*/ 979 w 2011"/>
                <a:gd name="T95" fmla="*/ 896 h 3449"/>
                <a:gd name="T96" fmla="*/ 1016 w 2011"/>
                <a:gd name="T97" fmla="*/ 920 h 3449"/>
                <a:gd name="T98" fmla="*/ 1023 w 2011"/>
                <a:gd name="T99" fmla="*/ 998 h 3449"/>
                <a:gd name="T100" fmla="*/ 1059 w 2011"/>
                <a:gd name="T101" fmla="*/ 985 h 3449"/>
                <a:gd name="T102" fmla="*/ 1041 w 2011"/>
                <a:gd name="T103" fmla="*/ 1076 h 3449"/>
                <a:gd name="T104" fmla="*/ 819 w 2011"/>
                <a:gd name="T105" fmla="*/ 1221 h 3449"/>
                <a:gd name="T106" fmla="*/ 936 w 2011"/>
                <a:gd name="T107" fmla="*/ 1228 h 3449"/>
                <a:gd name="T108" fmla="*/ 1118 w 2011"/>
                <a:gd name="T109" fmla="*/ 1229 h 3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43" name="Freeform 15"/>
            <p:cNvSpPr>
              <a:spLocks noChangeAspect="1" noEditPoints="1"/>
            </p:cNvSpPr>
            <p:nvPr/>
          </p:nvSpPr>
          <p:spPr bwMode="auto">
            <a:xfrm>
              <a:off x="3235" y="2758"/>
              <a:ext cx="581" cy="570"/>
            </a:xfrm>
            <a:custGeom>
              <a:avLst/>
              <a:gdLst>
                <a:gd name="T0" fmla="*/ 181 w 639"/>
                <a:gd name="T1" fmla="*/ 372 h 621"/>
                <a:gd name="T2" fmla="*/ 181 w 639"/>
                <a:gd name="T3" fmla="*/ 372 h 621"/>
                <a:gd name="T4" fmla="*/ 360 w 639"/>
                <a:gd name="T5" fmla="*/ 184 h 621"/>
                <a:gd name="T6" fmla="*/ 181 w 639"/>
                <a:gd name="T7" fmla="*/ 0 h 621"/>
                <a:gd name="T8" fmla="*/ 0 w 639"/>
                <a:gd name="T9" fmla="*/ 184 h 621"/>
                <a:gd name="T10" fmla="*/ 181 w 639"/>
                <a:gd name="T11" fmla="*/ 372 h 621"/>
                <a:gd name="T12" fmla="*/ 181 w 639"/>
                <a:gd name="T13" fmla="*/ 372 h 621"/>
                <a:gd name="T14" fmla="*/ 92 w 639"/>
                <a:gd name="T15" fmla="*/ 184 h 621"/>
                <a:gd name="T16" fmla="*/ 92 w 639"/>
                <a:gd name="T17" fmla="*/ 184 h 621"/>
                <a:gd name="T18" fmla="*/ 181 w 639"/>
                <a:gd name="T19" fmla="*/ 75 h 621"/>
                <a:gd name="T20" fmla="*/ 269 w 639"/>
                <a:gd name="T21" fmla="*/ 184 h 621"/>
                <a:gd name="T22" fmla="*/ 181 w 639"/>
                <a:gd name="T23" fmla="*/ 296 h 621"/>
                <a:gd name="T24" fmla="*/ 92 w 639"/>
                <a:gd name="T25" fmla="*/ 184 h 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44" name="Freeform 16"/>
            <p:cNvSpPr>
              <a:spLocks noChangeAspect="1"/>
            </p:cNvSpPr>
            <p:nvPr/>
          </p:nvSpPr>
          <p:spPr bwMode="auto">
            <a:xfrm>
              <a:off x="3892" y="2758"/>
              <a:ext cx="409" cy="570"/>
            </a:xfrm>
            <a:custGeom>
              <a:avLst/>
              <a:gdLst>
                <a:gd name="T0" fmla="*/ 240 w 441"/>
                <a:gd name="T1" fmla="*/ 76 h 621"/>
                <a:gd name="T2" fmla="*/ 240 w 441"/>
                <a:gd name="T3" fmla="*/ 76 h 621"/>
                <a:gd name="T4" fmla="*/ 172 w 441"/>
                <a:gd name="T5" fmla="*/ 68 h 621"/>
                <a:gd name="T6" fmla="*/ 104 w 441"/>
                <a:gd name="T7" fmla="*/ 96 h 621"/>
                <a:gd name="T8" fmla="*/ 184 w 441"/>
                <a:gd name="T9" fmla="*/ 155 h 621"/>
                <a:gd name="T10" fmla="*/ 280 w 441"/>
                <a:gd name="T11" fmla="*/ 265 h 621"/>
                <a:gd name="T12" fmla="*/ 118 w 441"/>
                <a:gd name="T13" fmla="*/ 372 h 621"/>
                <a:gd name="T14" fmla="*/ 6 w 441"/>
                <a:gd name="T15" fmla="*/ 354 h 621"/>
                <a:gd name="T16" fmla="*/ 6 w 441"/>
                <a:gd name="T17" fmla="*/ 281 h 621"/>
                <a:gd name="T18" fmla="*/ 123 w 441"/>
                <a:gd name="T19" fmla="*/ 303 h 621"/>
                <a:gd name="T20" fmla="*/ 178 w 441"/>
                <a:gd name="T21" fmla="*/ 268 h 621"/>
                <a:gd name="T22" fmla="*/ 97 w 441"/>
                <a:gd name="T23" fmla="*/ 209 h 621"/>
                <a:gd name="T24" fmla="*/ 0 w 441"/>
                <a:gd name="T25" fmla="*/ 96 h 621"/>
                <a:gd name="T26" fmla="*/ 155 w 441"/>
                <a:gd name="T27" fmla="*/ 0 h 621"/>
                <a:gd name="T28" fmla="*/ 240 w 441"/>
                <a:gd name="T29" fmla="*/ 6 h 621"/>
                <a:gd name="T30" fmla="*/ 240 w 441"/>
                <a:gd name="T31" fmla="*/ 76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45" name="Freeform 17"/>
            <p:cNvSpPr>
              <a:spLocks noChangeAspect="1"/>
            </p:cNvSpPr>
            <p:nvPr/>
          </p:nvSpPr>
          <p:spPr bwMode="auto">
            <a:xfrm>
              <a:off x="1772" y="2564"/>
              <a:ext cx="215" cy="743"/>
            </a:xfrm>
            <a:custGeom>
              <a:avLst/>
              <a:gdLst>
                <a:gd name="T0" fmla="*/ 12 w 229"/>
                <a:gd name="T1" fmla="*/ 462 h 817"/>
                <a:gd name="T2" fmla="*/ 12 w 229"/>
                <a:gd name="T3" fmla="*/ 462 h 817"/>
                <a:gd name="T4" fmla="*/ 18 w 229"/>
                <a:gd name="T5" fmla="*/ 343 h 817"/>
                <a:gd name="T6" fmla="*/ 18 w 229"/>
                <a:gd name="T7" fmla="*/ 162 h 817"/>
                <a:gd name="T8" fmla="*/ 0 w 229"/>
                <a:gd name="T9" fmla="*/ 0 h 817"/>
                <a:gd name="T10" fmla="*/ 145 w 229"/>
                <a:gd name="T11" fmla="*/ 0 h 817"/>
                <a:gd name="T12" fmla="*/ 140 w 229"/>
                <a:gd name="T13" fmla="*/ 132 h 817"/>
                <a:gd name="T14" fmla="*/ 140 w 229"/>
                <a:gd name="T15" fmla="*/ 299 h 817"/>
                <a:gd name="T16" fmla="*/ 157 w 229"/>
                <a:gd name="T17" fmla="*/ 462 h 817"/>
                <a:gd name="T18" fmla="*/ 12 w 229"/>
                <a:gd name="T19" fmla="*/ 462 h 8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46" name="Freeform 18"/>
            <p:cNvSpPr>
              <a:spLocks noChangeAspect="1" noEditPoints="1"/>
            </p:cNvSpPr>
            <p:nvPr/>
          </p:nvSpPr>
          <p:spPr bwMode="auto">
            <a:xfrm>
              <a:off x="2095" y="2758"/>
              <a:ext cx="602" cy="785"/>
            </a:xfrm>
            <a:custGeom>
              <a:avLst/>
              <a:gdLst>
                <a:gd name="T0" fmla="*/ 119 w 662"/>
                <a:gd name="T1" fmla="*/ 481 h 863"/>
                <a:gd name="T2" fmla="*/ 119 w 662"/>
                <a:gd name="T3" fmla="*/ 481 h 863"/>
                <a:gd name="T4" fmla="*/ 112 w 662"/>
                <a:gd name="T5" fmla="*/ 358 h 863"/>
                <a:gd name="T6" fmla="*/ 112 w 662"/>
                <a:gd name="T7" fmla="*/ 320 h 863"/>
                <a:gd name="T8" fmla="*/ 217 w 662"/>
                <a:gd name="T9" fmla="*/ 352 h 863"/>
                <a:gd name="T10" fmla="*/ 374 w 662"/>
                <a:gd name="T11" fmla="*/ 183 h 863"/>
                <a:gd name="T12" fmla="*/ 215 w 662"/>
                <a:gd name="T13" fmla="*/ 0 h 863"/>
                <a:gd name="T14" fmla="*/ 98 w 662"/>
                <a:gd name="T15" fmla="*/ 55 h 863"/>
                <a:gd name="T16" fmla="*/ 86 w 662"/>
                <a:gd name="T17" fmla="*/ 9 h 863"/>
                <a:gd name="T18" fmla="*/ 0 w 662"/>
                <a:gd name="T19" fmla="*/ 15 h 863"/>
                <a:gd name="T20" fmla="*/ 21 w 662"/>
                <a:gd name="T21" fmla="*/ 183 h 863"/>
                <a:gd name="T22" fmla="*/ 21 w 662"/>
                <a:gd name="T23" fmla="*/ 320 h 863"/>
                <a:gd name="T24" fmla="*/ 6 w 662"/>
                <a:gd name="T25" fmla="*/ 488 h 863"/>
                <a:gd name="T26" fmla="*/ 119 w 662"/>
                <a:gd name="T27" fmla="*/ 481 h 863"/>
                <a:gd name="T28" fmla="*/ 119 w 662"/>
                <a:gd name="T29" fmla="*/ 481 h 863"/>
                <a:gd name="T30" fmla="*/ 105 w 662"/>
                <a:gd name="T31" fmla="*/ 183 h 863"/>
                <a:gd name="T32" fmla="*/ 105 w 662"/>
                <a:gd name="T33" fmla="*/ 183 h 863"/>
                <a:gd name="T34" fmla="*/ 191 w 662"/>
                <a:gd name="T35" fmla="*/ 71 h 863"/>
                <a:gd name="T36" fmla="*/ 283 w 662"/>
                <a:gd name="T37" fmla="*/ 183 h 863"/>
                <a:gd name="T38" fmla="*/ 196 w 662"/>
                <a:gd name="T39" fmla="*/ 279 h 863"/>
                <a:gd name="T40" fmla="*/ 105 w 662"/>
                <a:gd name="T41" fmla="*/ 183 h 8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sp>
          <p:nvSpPr>
            <p:cNvPr id="26647" name="Freeform 19"/>
            <p:cNvSpPr>
              <a:spLocks noChangeAspect="1"/>
            </p:cNvSpPr>
            <p:nvPr/>
          </p:nvSpPr>
          <p:spPr bwMode="auto">
            <a:xfrm>
              <a:off x="2773" y="2758"/>
              <a:ext cx="398" cy="570"/>
            </a:xfrm>
            <a:custGeom>
              <a:avLst/>
              <a:gdLst>
                <a:gd name="T0" fmla="*/ 200 w 440"/>
                <a:gd name="T1" fmla="*/ 75 h 621"/>
                <a:gd name="T2" fmla="*/ 200 w 440"/>
                <a:gd name="T3" fmla="*/ 75 h 621"/>
                <a:gd name="T4" fmla="*/ 148 w 440"/>
                <a:gd name="T5" fmla="*/ 68 h 621"/>
                <a:gd name="T6" fmla="*/ 90 w 440"/>
                <a:gd name="T7" fmla="*/ 96 h 621"/>
                <a:gd name="T8" fmla="*/ 158 w 440"/>
                <a:gd name="T9" fmla="*/ 155 h 621"/>
                <a:gd name="T10" fmla="*/ 242 w 440"/>
                <a:gd name="T11" fmla="*/ 265 h 621"/>
                <a:gd name="T12" fmla="*/ 101 w 440"/>
                <a:gd name="T13" fmla="*/ 372 h 621"/>
                <a:gd name="T14" fmla="*/ 5 w 440"/>
                <a:gd name="T15" fmla="*/ 354 h 621"/>
                <a:gd name="T16" fmla="*/ 5 w 440"/>
                <a:gd name="T17" fmla="*/ 281 h 621"/>
                <a:gd name="T18" fmla="*/ 105 w 440"/>
                <a:gd name="T19" fmla="*/ 303 h 621"/>
                <a:gd name="T20" fmla="*/ 151 w 440"/>
                <a:gd name="T21" fmla="*/ 268 h 621"/>
                <a:gd name="T22" fmla="*/ 82 w 440"/>
                <a:gd name="T23" fmla="*/ 209 h 621"/>
                <a:gd name="T24" fmla="*/ 0 w 440"/>
                <a:gd name="T25" fmla="*/ 96 h 621"/>
                <a:gd name="T26" fmla="*/ 133 w 440"/>
                <a:gd name="T27" fmla="*/ 0 h 621"/>
                <a:gd name="T28" fmla="*/ 213 w 440"/>
                <a:gd name="T29" fmla="*/ 6 h 621"/>
                <a:gd name="T30" fmla="*/ 200 w 440"/>
                <a:gd name="T31" fmla="*/ 75 h 6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hr-HR"/>
            </a:p>
          </p:txBody>
        </p:sp>
      </p:grpSp>
      <p:sp>
        <p:nvSpPr>
          <p:cNvPr id="26628" name="Text Box 20"/>
          <p:cNvSpPr txBox="1">
            <a:spLocks noChangeArrowheads="1"/>
          </p:cNvSpPr>
          <p:nvPr/>
        </p:nvSpPr>
        <p:spPr bwMode="auto">
          <a:xfrm>
            <a:off x="704120" y="2599009"/>
            <a:ext cx="8153400" cy="99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a:buNone/>
            </a:pPr>
            <a:r>
              <a:rPr lang="hr-HR" altLang="sr-Latn-RS" sz="3600" b="1" dirty="0" smtClean="0"/>
              <a:t>Istraživanje stavova javnosti i dionika o mirovinskom sustavu u Republici Hrvatskoj</a:t>
            </a:r>
            <a:endParaRPr lang="hr-HR" altLang="sr-Latn-RS" sz="3600" b="1" dirty="0"/>
          </a:p>
        </p:txBody>
      </p:sp>
      <p:sp>
        <p:nvSpPr>
          <p:cNvPr id="26629" name="Text Box 21"/>
          <p:cNvSpPr txBox="1">
            <a:spLocks noChangeArrowheads="1"/>
          </p:cNvSpPr>
          <p:nvPr/>
        </p:nvSpPr>
        <p:spPr bwMode="auto">
          <a:xfrm>
            <a:off x="354013" y="6577501"/>
            <a:ext cx="758221" cy="16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200" b="1" dirty="0" smtClean="0"/>
              <a:t>Srpanj</a:t>
            </a:r>
            <a:r>
              <a:rPr lang="en-US" altLang="sr-Latn-RS" sz="1200" b="1" dirty="0" smtClean="0"/>
              <a:t> </a:t>
            </a:r>
            <a:r>
              <a:rPr lang="en-US" altLang="sr-Latn-RS" sz="1200" b="1" dirty="0"/>
              <a:t>201</a:t>
            </a:r>
            <a:r>
              <a:rPr lang="hr-HR" altLang="sr-Latn-RS" sz="1200" b="1" dirty="0"/>
              <a:t>4</a:t>
            </a:r>
            <a:endParaRPr lang="en-US" altLang="sr-Latn-RS" sz="1200" b="1" dirty="0"/>
          </a:p>
        </p:txBody>
      </p:sp>
      <p:sp>
        <p:nvSpPr>
          <p:cNvPr id="26630" name="Text Box 22"/>
          <p:cNvSpPr txBox="1">
            <a:spLocks noChangeArrowheads="1"/>
          </p:cNvSpPr>
          <p:nvPr/>
        </p:nvSpPr>
        <p:spPr bwMode="gray">
          <a:xfrm>
            <a:off x="2413000" y="6553200"/>
            <a:ext cx="43164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algn="ctr" eaLnBrk="1" hangingPunct="1">
              <a:spcBef>
                <a:spcPct val="0"/>
              </a:spcBef>
              <a:buFontTx/>
              <a:buNone/>
            </a:pPr>
            <a:r>
              <a:rPr lang="en-GB" altLang="sr-Latn-RS" sz="800">
                <a:ea typeface="ヒラギノ角ゴ Pro W3" pitchFamily="-64" charset="-128"/>
              </a:rPr>
              <a:t>© 201</a:t>
            </a:r>
            <a:r>
              <a:rPr lang="hr-HR" altLang="sr-Latn-RS" sz="800">
                <a:ea typeface="ヒラギノ角ゴ Pro W3" pitchFamily="-64" charset="-128"/>
              </a:rPr>
              <a:t>4</a:t>
            </a:r>
            <a:r>
              <a:rPr lang="en-GB" altLang="sr-Latn-RS" sz="800">
                <a:ea typeface="ヒラギノ角ゴ Pro W3" pitchFamily="-64" charset="-128"/>
              </a:rPr>
              <a:t> Ipsos.  All rights reserved. Contains Ipsos' Confidential and Proprietary information and </a:t>
            </a:r>
            <a:br>
              <a:rPr lang="en-GB" altLang="sr-Latn-RS" sz="800">
                <a:ea typeface="ヒラギノ角ゴ Pro W3" pitchFamily="-64" charset="-128"/>
              </a:rPr>
            </a:br>
            <a:r>
              <a:rPr lang="en-GB" altLang="sr-Latn-RS" sz="800">
                <a:ea typeface="ヒラギノ角ゴ Pro W3" pitchFamily="-64" charset="-128"/>
              </a:rPr>
              <a:t>may not bedisclosed or reproduced without the prior written consent of Ipsos.</a:t>
            </a:r>
            <a:endParaRPr lang="en-US" altLang="sr-Latn-RS" sz="800">
              <a:ea typeface="ヒラギノ角ゴ Pro W3" pitchFamily="-64" charset="-128"/>
            </a:endParaRPr>
          </a:p>
        </p:txBody>
      </p:sp>
      <p:pic>
        <p:nvPicPr>
          <p:cNvPr id="26631" name="Picture 69" descr="Lighthouse with l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4113213"/>
            <a:ext cx="91440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96" descr="Ipsos_PULS_PUBLIC_A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7563" y="976313"/>
            <a:ext cx="27146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4" descr="data:image/jpeg;base64,/9j/4AAQSkZJRgABAQAAAQABAAD/2wCEAAkGBxQRERUUEhQTFRQUGBkVGBYUGB8VGxwXHB4XGRcfGBYbHDQgGBsmIBUZLTIhJSorLzo6FyQzODMsOyovLisBCgoKDg0OGxAQGy8mICU3LDQsLywsNywsNy4sLDAsMCsvLC0sLC0vLC0sLywwLSwsLCwsLCwsLCwsLCwsLCwsLP/AABEIAEsAvgMBEQACEQEDEQH/xAAcAAEAAgMBAQEAAAAAAAAAAAAABgcDBAUBCAL/xAA/EAACAQIDAwoCBwUJAAAAAAABAgADEQQSIQUGMQcTFSJBUVRhkdMUgTJCcXKTodIjM6Kx0RYXQ1JigoSSwf/EABoBAQADAQEBAAAAAAAAAAAAAAACAwQFAQb/xAAxEQACAgEDAgUCBQMFAAAAAAAAAQIRAwQSITFRBRNBYZEVgSIyUnHwFNHxI0KhseH/2gAMAwEAAhEDEQA/ALxgCAIAgCAIAgCAIAgCAIAgCAIAgCAIAgCAIAgCAIAgCAIAgCAIAgEB5UtmVOabFpjK1AUaYXmqbMods2mquLE5rcDwm3RzV7HFO/UozRdbrKh6dxXisV+NU/VOr5cP0r4Rk3S7v5J7ySbz1mxLYetVeotRSyc4xchl4gE66js8ph1uGKhviqL8E3dMt+cs1iAeEwCrN1d3MRtA1cTWxmMpUWq1ObSnVZbqGOtybKvYAB2TpZs0MVQjFN0r4MsISnbbZJl3DTtxm0T/AMl5n/qn+mPwW+V7v5Itv/gqWzqIyYvHtXqaU1OKcgDtZhfgP5zTppSyy5jGl14K8qUV1d/uZ+SfZmJqn4vEV8Q1MXWkj1XYMeBYqWsQNQPPXukdbOEf9OKV+vAwRb/E2WhOcaRAEAQBAEAQBAEAQBAEAQBAKr5bdr2FHCqeN6z/AGDRB8zmP+2dLw/H1m/2Muol0iQPZWwTWwWKxOtsPkA87m7+ikes2zy7ckYdylRuLfY1N3doHDYuhWH+HUUn7pNn/hJkssN8HE8i6kmfTSm+onzx0TlY/ebCUHNOriKaOLXVjY66iVvLCLps1YtFqMsd0INo38NiUrUw9NgyOLhl4EeRk00+UZ5wlCTjJU0ebPwSUKSUqYyogCqO4CTlJybk+pBJJUjDtvatPCUHrVTZUF/MnsA7yTpPceNzkoo8lJRVspTY2Brbd2i1SrcUwQahHBaY+jTU9519SZ18ko6bFS6/zkxxTyytl64egtNVRAFVQFAHAAaCcZtt2zcZJ4BAEAQBAEAQBAEAQBAEAQDwmAfN2+W1/i8bWrDVS2VPuLovrqfnO/gx+XjUTn5JbpNk73T25s6jss4WrWAesr871SbM4I7tbCw+Ux5seaWbel06F0JQUKbKqK9nHsvOkZj6O3F2l8TgKFS9zkCN95eqf5TgaiGzI0dDHLdFMrzlD3QxmJx9SrRoF6bBAGDKOCgHQtecrPhnKdpH2HhXiOmw6ZQyTp8+j7/sWRudg3oYGhTqrldEAZdDY/aNJrxJqCTPndfkjk1M5wdps7DG2p4CWGQo/fnb9TauMTDYbrUlbJTA+u/1nP8ApA/IE9s7GnxLBjc5df5wYsk3OVItjdPd9MBhlopqfpO/azniT/55CczNleWe5mqEFBUdmVExAEAQBAEAQBAEAQBAEAQBAI1yh7X+FwFZgbO45pPvPpf5C5+U0aXHvyJFeWW2LKF2HstsVXp0Kdg1RsoJ1AHEk+QAnayTUIuT9DDGNukT3+56v4mj/wBG/rMX1CP6WX/077kN3p2A+AxBoVGDnKrhlBAIN+APmD6TXhyrLHcimcNrpljciG0b0q9An6Diqv2MAG/Nf4pg8QhypGjTvhos6c40iAVnytb3c2pwdFuu4/asPqofq/ebt8vtnR0Wnt+ZL7GbPkr8KN3kr3R+FpfEVltXqjqg/Up9g+8eJ+QkNZqN8tseiJYce1W+pP5hLziby7bOGNBECmpiKyUlDdxPXOnct/yluLFvtvokQnKqO3KiYgCAIAgCAIAgCAIAgCAIBDeULdOvtLmlp1adOnTzMQwJJc2AOnYBf1mvTaiOG21bZTlxudcmhuLyevgcSa9WrTqEIVUICLE2uTfyEnqNWssNqVHmPDtdssGYS8hPKFuQ20XpPTqJTemGVi4JupII4dxv6zXptSsSaaspy4t9NGluNuFX2fiudatSdChRlUMCb2I49xEnqNVHLDbR5jxODuyw5hLzDjQ5ptzRUVMpyF75Q3YSBqRPY1fPQ8d1wVZS5MMWK4rtiMPUqZ+cPOIzAtxuw7dezynSetx7dqi6M3kSu7JZ8HtfxOC/Bf8AVMu7T/pfyW1k7oHBbX8TgvwW/VPd2n/S/kVk7o5eztycWcfSxeMxSVuaJOUKRbqsAFHBRcg/KWS1OPynCEasgsUt6lJlgzCaBAEAQBAEAQBAEAQBABgHO6Tbw2I9E9yAOk28PiPRPcgDpNvD4j0T3IA6Tbw+I9E9yAOk28PiPRPcgDpNvD4j0T3IA6Tbw+I9E9yAOk28PiPRPcgDpNvD4j0T3IA6Tbw+I9E9yAOk28PiPRPcgDpNvD4j0T3IA6Tbw+I9E9yAZ8Jiy5N6VSnbtfLr9mVjANqAIAgCAIAgCAIAgCAIBxd6dvjA00qFC4ZwhANrCxJPnYKZXkybFZs0ekepm4p1Sv8A8OXg9+FqsAtJrNiPh1bNxGVnDjTgQvDzkFnT9PU05PC5QVuX+3c/mqNLZ/KQlWnUfmHARFfqsG6zNlVWNhlYmRjqU03Rdl8FlCUY7+ra6dlbfudGlvhlq81Xomky1BTqHOHVcyF6ZzW1BykdmtpLzuaaM8vDrhvxytVa4punT+DAd+bUy5w76UExAXMCSruUUWtx0v8AO088/i69yz6V+JRU1+Zx6dlZ+8XvuoR3pUmqhHppe9gC6ljzllJTKRY6HWevPxaRGHhbclGcqtN/D9Oeb6ow4rlBpo1JObu9anTdAHBUs7sli40AGW5b8p49QlS7k4eETkpS3cRbT47K+nv2O1hNvZzigUscIbHW+Y5M+mmksWS79jHPSbfLd/n/AL0cXBb9mrTRkoXeq6U6aZ7XZgW6zFLKAB2Xlaz2uEbMnhWybUp8JNt16Ltz/YzYffqmWpq9Nkzmqjkm606lMqtma30SWWzeYnqzri0Ql4VNKTjK6pr3T7e/HQxtv1bK3w7GnzVCs7BxdVrHKvVt1rGeef7dv+SX0rqt/NyS467SYg3mg5B7AEAQBAEAQBAEAQBAEAQDT2jsyniAoqrmCkkC5GpDKeHHRj6yMoqXUtxZ54m3B1/mzTo7sYZMmWnbm2V16zaMqmmvb/lMj5UV6F0tdnldy68Pju7/AOz8JunhAuQUurzfM2zNql8wB11IJ0J1EeVDpRJ+Iahy3bubv7/z06Hg3TwvMvRNMslVgz5nZmZhbKS5ObS3fHlRqqH1DUeYsilTXSkkvjoZ8Ru9h3Ys1PUolI9YjqI2ZBYHsM9eOLK46zNFUn6t/dqmY8TuxhqmcmmQajiqzIzIc4FrgqbqbE8O+ePFFkoa7PGkn0VcpPjtyfj+yWEyleZGU0hQtc/uwxYAG+hzEnNx848qHSiX1DUXu3c3f36fxdDcwuxqNMVQqn9v+8uxObq5OJOmndPVBK/cpnqck9tv8vT5sx1936D0EoFDzdLLzdmYMuX6JVwcwI77w8cWtpKOryxyPKny7vjh37dDHR3ZwyqFFIZQj07Ek3WoQama56xJUanXSeLFHsSlrs7d7vVP7rp8djCdz8IWRjSJNNURQXfLlp/QDLms1vMGeeTDsT+o6imt3W30V2+vNcfY70tMIgCAIAgCAIAgCAIAgCAIAgCAIAgCAIAgCAIAgCAIAgCAIAgCAIB//9k="/>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r-H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Postoji opći konsenzus između građana i stručne javnosti oko stanja mirovinskog sustava</a:t>
            </a:r>
            <a:endParaRPr lang="hr-HR" dirty="0"/>
          </a:p>
        </p:txBody>
      </p:sp>
      <p:sp>
        <p:nvSpPr>
          <p:cNvPr id="3" name="Rezervirano mjesto sadržaja 2"/>
          <p:cNvSpPr>
            <a:spLocks noGrp="1"/>
          </p:cNvSpPr>
          <p:nvPr>
            <p:ph idx="1"/>
          </p:nvPr>
        </p:nvSpPr>
        <p:spPr/>
        <p:txBody>
          <a:bodyPr/>
          <a:lstStyle/>
          <a:p>
            <a:r>
              <a:rPr lang="hr-HR" dirty="0" smtClean="0"/>
              <a:t>Kreatori javnog mnijenja i stručna javnost prepoznaje slijedeće </a:t>
            </a:r>
            <a:r>
              <a:rPr lang="hr-HR" u="sng" dirty="0" smtClean="0"/>
              <a:t>uzroke </a:t>
            </a:r>
            <a:r>
              <a:rPr lang="hr-HR" dirty="0" smtClean="0"/>
              <a:t>trenutnog stanja mirovinskog sustava:</a:t>
            </a:r>
          </a:p>
          <a:p>
            <a:pPr lvl="1"/>
            <a:r>
              <a:rPr lang="hr-HR" dirty="0" smtClean="0"/>
              <a:t>Aktualna ekonomska situacija</a:t>
            </a:r>
          </a:p>
          <a:p>
            <a:pPr lvl="2"/>
            <a:r>
              <a:rPr lang="hr-HR" dirty="0" smtClean="0"/>
              <a:t>Ekonomska kriza i kriza javnih financija se poklopila sa rastom troškova mirovinske reforme</a:t>
            </a:r>
          </a:p>
          <a:p>
            <a:pPr lvl="2"/>
            <a:r>
              <a:rPr lang="hr-HR" dirty="0" smtClean="0"/>
              <a:t>Mirovinska reforma se temeljila na određenim pretpostavkama o gospodarskom rastu koje nisu ostvarene</a:t>
            </a:r>
          </a:p>
          <a:p>
            <a:pPr lvl="2"/>
            <a:r>
              <a:rPr lang="hr-HR" dirty="0" smtClean="0"/>
              <a:t>To ima za posljedicu da pravi značaj i učinci mirovinske reforme se uopće ne mogu sagledati, jer produžena ekonomska kriza stvara „neplanirane efekte”</a:t>
            </a:r>
          </a:p>
          <a:p>
            <a:pPr lvl="1"/>
            <a:r>
              <a:rPr lang="hr-HR" dirty="0" smtClean="0"/>
              <a:t>Opći karakter socijalne politike</a:t>
            </a:r>
          </a:p>
          <a:p>
            <a:pPr lvl="2"/>
            <a:r>
              <a:rPr lang="hr-HR" dirty="0" smtClean="0"/>
              <a:t>Sustav socijalne politike, uključujući i politiku umirovljivanja, potiče izlazak sa tržišta rada</a:t>
            </a:r>
          </a:p>
          <a:p>
            <a:pPr lvl="1"/>
            <a:r>
              <a:rPr lang="hr-HR" dirty="0" smtClean="0"/>
              <a:t>Demografska kretanja</a:t>
            </a:r>
          </a:p>
          <a:p>
            <a:pPr lvl="1"/>
            <a:r>
              <a:rPr lang="hr-HR" dirty="0" smtClean="0"/>
              <a:t>Prerani odlasci u mirovinu</a:t>
            </a:r>
          </a:p>
          <a:p>
            <a:pPr lvl="2"/>
            <a:r>
              <a:rPr lang="hr-HR" dirty="0" smtClean="0"/>
              <a:t>Posljedica korištenja mirovinskog sustava kao instrumenta kratkoročnih socijalnih mjera tijekom 1990-ih.</a:t>
            </a:r>
          </a:p>
          <a:p>
            <a:pPr lvl="2"/>
            <a:r>
              <a:rPr lang="hr-HR" dirty="0" smtClean="0"/>
              <a:t>Postoji bojazan da bi se mogao ponoviti novi val ranog umirovljenja ukoliko se krene u snažniju reformu javnog sektora, pri čemu bi se ponovno kao instrument mogla koristiti rana umirovljenja uz stimulaciju kako bi se smanjio otpor reformi javnog sektora.</a:t>
            </a:r>
          </a:p>
          <a:p>
            <a:pPr lvl="2"/>
            <a:r>
              <a:rPr lang="hr-HR" dirty="0" smtClean="0"/>
              <a:t>Posebno negativan učinak interakcije preranog odlaska u mirovinu i demografskih kretanja.</a:t>
            </a:r>
          </a:p>
          <a:p>
            <a:pPr lvl="2"/>
            <a:endParaRPr lang="hr-HR" dirty="0" smtClean="0"/>
          </a:p>
          <a:p>
            <a:pPr lvl="2"/>
            <a:endParaRPr lang="hr-HR" dirty="0" smtClean="0"/>
          </a:p>
          <a:p>
            <a:pPr lvl="2"/>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10</a:t>
            </a:fld>
            <a:endParaRPr lang="en-US"/>
          </a:p>
        </p:txBody>
      </p:sp>
      <p:sp>
        <p:nvSpPr>
          <p:cNvPr id="6" name="Text Box 5"/>
          <p:cNvSpPr txBox="1">
            <a:spLocks noChangeArrowheads="1"/>
          </p:cNvSpPr>
          <p:nvPr/>
        </p:nvSpPr>
        <p:spPr bwMode="auto">
          <a:xfrm>
            <a:off x="371475" y="6348738"/>
            <a:ext cx="7718425" cy="11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smtClean="0">
                <a:cs typeface="Arial" pitchFamily="34" charset="0"/>
              </a:rPr>
              <a:t>Sažetak kvalitativnih istraživanja</a:t>
            </a:r>
            <a:r>
              <a:rPr lang="hr-HR" sz="800" dirty="0" smtClean="0"/>
              <a:t>?</a:t>
            </a:r>
            <a:endParaRPr lang="hr-HR" altLang="sr-Latn-RS" dirty="0">
              <a:latin typeface="Arial" pitchFamily="34" charset="0"/>
              <a:cs typeface="Arial" pitchFamily="34" charset="0"/>
            </a:endParaRPr>
          </a:p>
        </p:txBody>
      </p:sp>
    </p:spTree>
    <p:extLst>
      <p:ext uri="{BB962C8B-B14F-4D97-AF65-F5344CB8AC3E}">
        <p14:creationId xmlns:p14="http://schemas.microsoft.com/office/powerpoint/2010/main" val="1796210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Građani nemaju čvrste stavove o mirovinskoj reformi, ali kreatori javnog mnijenja imaju itekako elaboriran stav</a:t>
            </a:r>
            <a:endParaRPr lang="hr-HR" dirty="0"/>
          </a:p>
        </p:txBody>
      </p:sp>
      <p:sp>
        <p:nvSpPr>
          <p:cNvPr id="3" name="Rezervirano mjesto sadržaja 2"/>
          <p:cNvSpPr>
            <a:spLocks noGrp="1"/>
          </p:cNvSpPr>
          <p:nvPr>
            <p:ph idx="1"/>
          </p:nvPr>
        </p:nvSpPr>
        <p:spPr/>
        <p:txBody>
          <a:bodyPr/>
          <a:lstStyle/>
          <a:p>
            <a:r>
              <a:rPr lang="hr-HR" dirty="0" smtClean="0"/>
              <a:t>Kvalitativno istraživanje je pokazalo da korisnici/građani nemaju izraženo mišljenje o provedenoj mirovinskoj reformi:</a:t>
            </a:r>
          </a:p>
          <a:p>
            <a:pPr lvl="1"/>
            <a:r>
              <a:rPr lang="hr-HR" dirty="0" smtClean="0"/>
              <a:t>Imaju osjećaj da nemaju dovoljno informacija o efektima reforme.</a:t>
            </a:r>
          </a:p>
          <a:p>
            <a:pPr lvl="1"/>
            <a:r>
              <a:rPr lang="hr-HR" dirty="0" smtClean="0"/>
              <a:t>S obzirom da se o njoj puno ne govori i da nema velikih afera u vezi s tim, zaključuju da je vjerojatno bila dobra.</a:t>
            </a:r>
          </a:p>
          <a:p>
            <a:pPr lvl="1"/>
            <a:r>
              <a:rPr lang="hr-HR" dirty="0" smtClean="0"/>
              <a:t>Smatraju i da je još rano za ocjenu jer još u mirovinu nisu otišli oni koji su morali ući u novi sustav  (kombinacija 1. + 2. stup).</a:t>
            </a:r>
          </a:p>
          <a:p>
            <a:r>
              <a:rPr lang="hr-HR" dirty="0" smtClean="0"/>
              <a:t>Kreatori javnog mnijenja i stručnjaci smatraju da je mirovinska reforma jedna od rijetkih reformi koja je osmišljena i pokrenuta prema jasnom modelu, s jasnim ciljevima</a:t>
            </a:r>
          </a:p>
          <a:p>
            <a:pPr lvl="1"/>
            <a:r>
              <a:rPr lang="hr-HR" dirty="0" smtClean="0"/>
              <a:t>No, tako smatraju da ona nije provedena do kraja, odnosno da se nakon inicijalnih promjena nisu nastavljene ostale promjene koje su bile potrebne kako bi ona ostvarila svoje ciljeve u potpunosti</a:t>
            </a:r>
          </a:p>
          <a:p>
            <a:pPr lvl="2"/>
            <a:r>
              <a:rPr lang="hr-HR" dirty="0" smtClean="0"/>
              <a:t>Nije mijenjan tokom vremena omjer u korist izdvajanja u drugi stup – postavlja se pitanje da li taj model uopće ima smisla bez promjene tog omjera – nejasno hoće li uopće biti ostvareni ciljevi reforme (manja ovisnost mirovina o radu tekućih generacija)</a:t>
            </a:r>
          </a:p>
          <a:p>
            <a:pPr lvl="2"/>
            <a:r>
              <a:rPr lang="hr-HR" dirty="0" smtClean="0"/>
              <a:t>Implicitni povratak na model sustava međugeneracijske solidarnosti s raznim ustupcima umirovljenicima (povrat duga umirovljenicima, uvođenje dodataka za nove umirovljenike, promjene u sustavu indeksiranja, prespori prelazak na cijeli radni vijek kao osnovu izračuna mirovine itd.)</a:t>
            </a:r>
          </a:p>
          <a:p>
            <a:pPr lvl="1"/>
            <a:r>
              <a:rPr lang="hr-HR" dirty="0" smtClean="0"/>
              <a:t>Tranzicijski trošak je u konačnici ispao znatno veći, ali zbog političkih intervencija vlasti te loših ekonomskih trendova.</a:t>
            </a:r>
          </a:p>
          <a:p>
            <a:pPr lvl="2"/>
            <a:endParaRPr lang="hr-HR" dirty="0" smtClean="0"/>
          </a:p>
          <a:p>
            <a:pPr lvl="2"/>
            <a:endParaRPr lang="hr-HR" dirty="0" smtClean="0"/>
          </a:p>
          <a:p>
            <a:pPr lvl="2"/>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11</a:t>
            </a:fld>
            <a:endParaRPr lang="en-US"/>
          </a:p>
        </p:txBody>
      </p:sp>
    </p:spTree>
    <p:extLst>
      <p:ext uri="{BB962C8B-B14F-4D97-AF65-F5344CB8AC3E}">
        <p14:creationId xmlns:p14="http://schemas.microsoft.com/office/powerpoint/2010/main" val="334379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Stručna javnost vidi niz pozitivnih učinaka mirovinske reforme do sada</a:t>
            </a:r>
            <a:endParaRPr lang="hr-HR" dirty="0"/>
          </a:p>
        </p:txBody>
      </p:sp>
      <p:sp>
        <p:nvSpPr>
          <p:cNvPr id="3" name="Rezervirano mjesto sadržaja 2"/>
          <p:cNvSpPr>
            <a:spLocks noGrp="1"/>
          </p:cNvSpPr>
          <p:nvPr>
            <p:ph idx="1"/>
          </p:nvPr>
        </p:nvSpPr>
        <p:spPr/>
        <p:txBody>
          <a:bodyPr/>
          <a:lstStyle/>
          <a:p>
            <a:r>
              <a:rPr lang="hr-HR" dirty="0" smtClean="0"/>
              <a:t>Oni su:</a:t>
            </a:r>
          </a:p>
          <a:p>
            <a:pPr lvl="1"/>
            <a:r>
              <a:rPr lang="hr-HR" dirty="0" smtClean="0"/>
              <a:t>Na simboličkoj razini slanje određene poruke građanima da su sami odgovorni za svoju budućnost i standard života u starosti</a:t>
            </a:r>
          </a:p>
          <a:p>
            <a:pPr lvl="2"/>
            <a:r>
              <a:rPr lang="hr-HR" dirty="0" smtClean="0"/>
              <a:t>Na određeni način razbijanje socijalističkog mentaliteta prema kojem se očekuje da država brine za nas.</a:t>
            </a:r>
          </a:p>
          <a:p>
            <a:pPr lvl="1"/>
            <a:r>
              <a:rPr lang="hr-HR" dirty="0" smtClean="0"/>
              <a:t>Stvaranje značajne akumulacije domaće štednje</a:t>
            </a:r>
          </a:p>
          <a:p>
            <a:pPr lvl="2"/>
            <a:r>
              <a:rPr lang="hr-HR" dirty="0" smtClean="0"/>
              <a:t>Koja je uglavnom iskorištena za kreditiranje države na domaćem tržištu i smanjenje ukupnog inozemnog duga</a:t>
            </a:r>
          </a:p>
          <a:p>
            <a:pPr lvl="2"/>
            <a:r>
              <a:rPr lang="hr-HR" dirty="0" smtClean="0"/>
              <a:t>Ona je imala pozitivan učinak na financijsko tržište i strukturiranje cijene zaduživanja i za poduzetnike</a:t>
            </a:r>
          </a:p>
          <a:p>
            <a:pPr lvl="1"/>
            <a:r>
              <a:rPr lang="hr-HR" dirty="0" smtClean="0"/>
              <a:t>Razvoj tržišta kapitala</a:t>
            </a:r>
          </a:p>
          <a:p>
            <a:pPr lvl="2"/>
            <a:r>
              <a:rPr lang="hr-HR" dirty="0" smtClean="0"/>
              <a:t>Razvoj trgovanja na Zagrebačkoj burzi ne bi tekao tom dinamikom bez uloge mirovinskih fondova</a:t>
            </a:r>
          </a:p>
          <a:p>
            <a:pPr lvl="2"/>
            <a:r>
              <a:rPr lang="hr-HR" dirty="0" smtClean="0"/>
              <a:t>Stvoren raspoloživi kapital za ulaganje i posuđivanje hrvatskim poduzećima u funkciji razvojnih projekata</a:t>
            </a:r>
          </a:p>
          <a:p>
            <a:pPr lvl="2"/>
            <a:endParaRPr lang="hr-HR" dirty="0" smtClean="0"/>
          </a:p>
          <a:p>
            <a:pPr lvl="1"/>
            <a:endParaRPr lang="hr-HR" dirty="0" smtClean="0"/>
          </a:p>
          <a:p>
            <a:pPr lvl="2"/>
            <a:endParaRPr lang="hr-HR" dirty="0" smtClean="0"/>
          </a:p>
          <a:p>
            <a:pPr lvl="2"/>
            <a:endParaRPr lang="hr-HR" dirty="0" smtClean="0"/>
          </a:p>
          <a:p>
            <a:pPr lvl="2"/>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12</a:t>
            </a:fld>
            <a:endParaRPr lang="en-US"/>
          </a:p>
        </p:txBody>
      </p:sp>
      <p:sp>
        <p:nvSpPr>
          <p:cNvPr id="6" name="Text Box 5"/>
          <p:cNvSpPr txBox="1">
            <a:spLocks noChangeArrowheads="1"/>
          </p:cNvSpPr>
          <p:nvPr/>
        </p:nvSpPr>
        <p:spPr bwMode="auto">
          <a:xfrm>
            <a:off x="371475" y="6348738"/>
            <a:ext cx="7718425" cy="11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smtClean="0">
                <a:cs typeface="Arial" pitchFamily="34" charset="0"/>
              </a:rPr>
              <a:t>Sažetak kvalitativnih istraživanja</a:t>
            </a:r>
            <a:r>
              <a:rPr lang="hr-HR" sz="800" dirty="0" smtClean="0"/>
              <a:t>?</a:t>
            </a:r>
            <a:endParaRPr lang="hr-HR" altLang="sr-Latn-RS" dirty="0">
              <a:latin typeface="Arial" pitchFamily="34" charset="0"/>
              <a:cs typeface="Arial" pitchFamily="34" charset="0"/>
            </a:endParaRPr>
          </a:p>
        </p:txBody>
      </p:sp>
    </p:spTree>
    <p:extLst>
      <p:ext uri="{BB962C8B-B14F-4D97-AF65-F5344CB8AC3E}">
        <p14:creationId xmlns:p14="http://schemas.microsoft.com/office/powerpoint/2010/main" val="278922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hr-HR" altLang="sr-Latn-RS" dirty="0" smtClean="0"/>
              <a:t>Sadržaj</a:t>
            </a:r>
            <a:endParaRPr lang="de-DE" altLang="sr-Latn-RS" dirty="0" smtClean="0"/>
          </a:p>
        </p:txBody>
      </p:sp>
      <p:sp>
        <p:nvSpPr>
          <p:cNvPr id="28675"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A4731C43-50E3-4922-B8E0-CBB54C061A2A}" type="slidenum">
              <a:rPr lang="de-DE" altLang="sr-Latn-RS" smtClean="0"/>
              <a:pPr eaLnBrk="1" hangingPunct="1">
                <a:spcBef>
                  <a:spcPct val="0"/>
                </a:spcBef>
                <a:buFontTx/>
                <a:buNone/>
              </a:pPr>
              <a:t>13</a:t>
            </a:fld>
            <a:endParaRPr lang="de-DE" altLang="sr-Latn-RS" smtClean="0"/>
          </a:p>
        </p:txBody>
      </p:sp>
      <p:sp>
        <p:nvSpPr>
          <p:cNvPr id="2" name="Rezervirano mjesto sadržaja 1"/>
          <p:cNvSpPr>
            <a:spLocks noGrp="1"/>
          </p:cNvSpPr>
          <p:nvPr>
            <p:ph idx="1"/>
          </p:nvPr>
        </p:nvSpPr>
        <p:spPr>
          <a:xfrm>
            <a:off x="321945" y="1012262"/>
            <a:ext cx="7737475" cy="5256458"/>
          </a:xfrm>
        </p:spPr>
        <p:txBody>
          <a:bodyPr/>
          <a:lstStyle/>
          <a:p>
            <a:endParaRPr lang="hr-HR" altLang="sr-Latn-RS" dirty="0" smtClean="0"/>
          </a:p>
          <a:p>
            <a:endParaRPr lang="hr-HR" altLang="sr-Latn-RS" dirty="0"/>
          </a:p>
          <a:p>
            <a:r>
              <a:rPr lang="hr-HR" altLang="sr-Latn-RS" sz="2000" dirty="0">
                <a:solidFill>
                  <a:schemeClr val="accent5"/>
                </a:solidFill>
              </a:rPr>
              <a:t>Percepcija </a:t>
            </a:r>
            <a:r>
              <a:rPr lang="hr-HR" altLang="sr-Latn-RS" sz="2000" dirty="0">
                <a:solidFill>
                  <a:schemeClr val="accent5"/>
                </a:solidFill>
              </a:rPr>
              <a:t>stanja i perspektiva mirovinskog sustava</a:t>
            </a:r>
          </a:p>
          <a:p>
            <a:endParaRPr lang="hr-HR" altLang="sr-Latn-RS" sz="2000" dirty="0"/>
          </a:p>
          <a:p>
            <a:r>
              <a:rPr lang="hr-HR" altLang="sr-Latn-RS" sz="2000" dirty="0"/>
              <a:t>Odnos prema reviziji mirovinske reforme </a:t>
            </a:r>
          </a:p>
          <a:p>
            <a:endParaRPr lang="hr-HR" altLang="sr-Latn-RS" sz="2000" dirty="0">
              <a:solidFill>
                <a:schemeClr val="accent5"/>
              </a:solidFill>
            </a:endParaRPr>
          </a:p>
          <a:p>
            <a:r>
              <a:rPr lang="hr-HR" altLang="sr-Latn-RS" sz="2000" dirty="0">
                <a:solidFill>
                  <a:schemeClr val="accent5"/>
                </a:solidFill>
              </a:rPr>
              <a:t>Imidž obveznih mirovinskih fondova</a:t>
            </a:r>
          </a:p>
          <a:p>
            <a:endParaRPr lang="hr-HR" altLang="sr-Latn-RS" sz="2000" dirty="0">
              <a:solidFill>
                <a:schemeClr val="accent5"/>
              </a:solidFill>
            </a:endParaRPr>
          </a:p>
          <a:p>
            <a:r>
              <a:rPr lang="hr-HR" altLang="sr-Latn-RS" sz="2000" dirty="0">
                <a:solidFill>
                  <a:schemeClr val="accent5"/>
                </a:solidFill>
              </a:rPr>
              <a:t>Odnos prema planiranju budućnosti i mirovine</a:t>
            </a:r>
          </a:p>
          <a:p>
            <a:endParaRPr lang="hr-HR" altLang="sr-Latn-RS" dirty="0" smtClean="0"/>
          </a:p>
          <a:p>
            <a:pPr marL="0" indent="0">
              <a:buNone/>
            </a:pPr>
            <a:endParaRPr lang="en-US" altLang="sr-Latn-RS" dirty="0" smtClean="0"/>
          </a:p>
          <a:p>
            <a:endParaRPr lang="hr-HR" dirty="0"/>
          </a:p>
        </p:txBody>
      </p:sp>
    </p:spTree>
    <p:extLst>
      <p:ext uri="{BB962C8B-B14F-4D97-AF65-F5344CB8AC3E}">
        <p14:creationId xmlns:p14="http://schemas.microsoft.com/office/powerpoint/2010/main" val="1493219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hr-HR" altLang="sr-Latn-RS" sz="1800" dirty="0" smtClean="0"/>
              <a:t>Relativna većina korisnika smatra da treba smanjiti izdvajanja u I. stup i povećati izdavanja u II. stup, dok oko ¼ zagovara smanjenje izdvajanja u 2. stup</a:t>
            </a:r>
            <a:endParaRPr lang="de-DE" altLang="sr-Latn-RS" sz="1800" dirty="0" smtClean="0"/>
          </a:p>
        </p:txBody>
      </p:sp>
      <p:sp>
        <p:nvSpPr>
          <p:cNvPr id="68611"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CF08F3E5-A3AA-4A87-860B-67CECFC643BF}" type="slidenum">
              <a:rPr lang="de-DE" altLang="sr-Latn-RS" smtClean="0"/>
              <a:pPr eaLnBrk="1" hangingPunct="1">
                <a:spcBef>
                  <a:spcPct val="0"/>
                </a:spcBef>
                <a:buFontTx/>
                <a:buNone/>
              </a:pPr>
              <a:t>14</a:t>
            </a:fld>
            <a:endParaRPr lang="de-DE" altLang="sr-Latn-RS" smtClean="0"/>
          </a:p>
        </p:txBody>
      </p:sp>
      <p:sp>
        <p:nvSpPr>
          <p:cNvPr id="68612"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a:t>Stav o </a:t>
            </a:r>
            <a:r>
              <a:rPr lang="en-US" sz="1400" b="1" dirty="0" err="1"/>
              <a:t>odnosu</a:t>
            </a:r>
            <a:r>
              <a:rPr lang="en-US" sz="1400" b="1" dirty="0"/>
              <a:t> </a:t>
            </a:r>
            <a:r>
              <a:rPr lang="en-US" sz="1400" b="1" dirty="0" err="1"/>
              <a:t>uplaćivanja</a:t>
            </a:r>
            <a:r>
              <a:rPr lang="en-US" sz="1400" b="1" dirty="0"/>
              <a:t> </a:t>
            </a:r>
            <a:r>
              <a:rPr lang="en-US" sz="1400" b="1" dirty="0" err="1"/>
              <a:t>doprinosa</a:t>
            </a:r>
            <a:r>
              <a:rPr lang="en-US" sz="1400" b="1" dirty="0"/>
              <a:t> u </a:t>
            </a:r>
            <a:r>
              <a:rPr lang="hr-HR" sz="1400" b="1" dirty="0" smtClean="0"/>
              <a:t>I</a:t>
            </a:r>
            <a:r>
              <a:rPr lang="en-US" sz="1400" b="1" dirty="0" smtClean="0"/>
              <a:t>. </a:t>
            </a:r>
            <a:r>
              <a:rPr lang="en-US" sz="1400" b="1" dirty="0" err="1"/>
              <a:t>odnosno</a:t>
            </a:r>
            <a:r>
              <a:rPr lang="en-US" sz="1400" b="1" dirty="0"/>
              <a:t> </a:t>
            </a:r>
            <a:r>
              <a:rPr lang="hr-HR" sz="1400" b="1" dirty="0" smtClean="0"/>
              <a:t>II</a:t>
            </a:r>
            <a:r>
              <a:rPr lang="en-US" sz="1400" b="1" dirty="0" smtClean="0"/>
              <a:t>. </a:t>
            </a:r>
            <a:r>
              <a:rPr lang="en-US" sz="1400" b="1" dirty="0" err="1"/>
              <a:t>stup</a:t>
            </a:r>
            <a:endParaRPr lang="hr-HR" altLang="sr-Latn-RS" sz="1400" b="1" dirty="0"/>
          </a:p>
          <a:p>
            <a:pPr eaLnBrk="1" hangingPunct="1">
              <a:spcBef>
                <a:spcPct val="0"/>
              </a:spcBef>
              <a:buFontTx/>
              <a:buNone/>
            </a:pPr>
            <a:r>
              <a:rPr lang="de-DE" altLang="sr-Latn-RS" sz="1400" dirty="0" smtClean="0">
                <a:cs typeface="Arial" pitchFamily="34" charset="0"/>
              </a:rPr>
              <a:t>&lt;</a:t>
            </a:r>
            <a:r>
              <a:rPr lang="de-DE" altLang="sr-Latn-RS" sz="1400" dirty="0">
                <a:cs typeface="Arial" pitchFamily="34" charset="0"/>
              </a:rPr>
              <a:t>u %&gt;</a:t>
            </a:r>
            <a:endParaRPr lang="de-DE" altLang="sr-Latn-RS" dirty="0">
              <a:latin typeface="Arial" pitchFamily="34" charset="0"/>
              <a:cs typeface="Arial" pitchFamily="34" charset="0"/>
            </a:endParaRPr>
          </a:p>
        </p:txBody>
      </p:sp>
      <p:sp>
        <p:nvSpPr>
          <p:cNvPr id="68613" name="Text Box 5"/>
          <p:cNvSpPr txBox="1">
            <a:spLocks noChangeArrowheads="1"/>
          </p:cNvSpPr>
          <p:nvPr/>
        </p:nvSpPr>
        <p:spPr bwMode="auto">
          <a:xfrm>
            <a:off x="371475" y="5958439"/>
            <a:ext cx="771842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a:cs typeface="Arial" pitchFamily="34" charset="0"/>
              </a:rPr>
              <a:t>Korisnici mirovinskih fondova </a:t>
            </a:r>
            <a:endParaRPr lang="hr-HR" altLang="sr-Latn-RS" sz="800" dirty="0" smtClean="0">
              <a:cs typeface="Arial" pitchFamily="34" charset="0"/>
            </a:endParaRPr>
          </a:p>
          <a:p>
            <a:pPr eaLnBrk="1" hangingPunct="1">
              <a:spcBef>
                <a:spcPct val="0"/>
              </a:spcBef>
              <a:buFontTx/>
              <a:buNone/>
            </a:pPr>
            <a:r>
              <a:rPr lang="hr-HR" altLang="sr-Latn-RS" sz="800" b="1" dirty="0" smtClean="0">
                <a:cs typeface="Arial" pitchFamily="34" charset="0"/>
              </a:rPr>
              <a:t>Pitanje</a:t>
            </a:r>
            <a:r>
              <a:rPr lang="hr-HR" altLang="sr-Latn-RS" sz="800" b="1" dirty="0">
                <a:cs typeface="Arial" pitchFamily="34" charset="0"/>
              </a:rPr>
              <a:t>:</a:t>
            </a:r>
            <a:r>
              <a:rPr lang="hr-HR" altLang="sr-Latn-RS" sz="800" dirty="0">
                <a:cs typeface="Arial" pitchFamily="34" charset="0"/>
              </a:rPr>
              <a:t>	</a:t>
            </a:r>
            <a:r>
              <a:rPr lang="hr-HR" sz="800" dirty="0"/>
              <a:t>Iznos Vaše mirovine ovisit će o investicijama i prinosu Vašeg obveznog mirovinskog fonda te uplatama Vašeg poslodavca. Trenutno se za mirovinsko osiguranje </a:t>
            </a:r>
            <a:r>
              <a:rPr lang="hr-HR" sz="800" dirty="0" smtClean="0"/>
              <a:t>	izdvaja </a:t>
            </a:r>
            <a:r>
              <a:rPr lang="hr-HR" sz="800" dirty="0"/>
              <a:t>20% Vaše bruto plaće. Od tih 20%, 15% odlazi u </a:t>
            </a:r>
            <a:r>
              <a:rPr lang="hr-HR" sz="800" dirty="0" smtClean="0"/>
              <a:t>I. </a:t>
            </a:r>
            <a:r>
              <a:rPr lang="hr-HR" sz="800" dirty="0"/>
              <a:t>stup mirovinskog osiguranja iz kojeg se financiraju mirovine sadašnjih umirovljenika, a 5% se uplaćuje u </a:t>
            </a:r>
            <a:r>
              <a:rPr lang="hr-HR" sz="800" dirty="0" smtClean="0"/>
              <a:t>II. 	stup</a:t>
            </a:r>
            <a:r>
              <a:rPr lang="hr-HR" sz="800" dirty="0"/>
              <a:t>, tj. akumulira se na Vašem osobnom računu s kojeg će se isplaćivati Vaša mirovina. </a:t>
            </a:r>
            <a:r>
              <a:rPr lang="en-US" sz="800" dirty="0" err="1"/>
              <a:t>Što</a:t>
            </a:r>
            <a:r>
              <a:rPr lang="en-US" sz="800" dirty="0"/>
              <a:t> </a:t>
            </a:r>
            <a:r>
              <a:rPr lang="en-US" sz="800" dirty="0" err="1"/>
              <a:t>mislite</a:t>
            </a:r>
            <a:r>
              <a:rPr lang="en-US" sz="800" dirty="0"/>
              <a:t> o </a:t>
            </a:r>
            <a:r>
              <a:rPr lang="en-US" sz="800" dirty="0" err="1"/>
              <a:t>ovom</a:t>
            </a:r>
            <a:r>
              <a:rPr lang="en-US" sz="800" dirty="0"/>
              <a:t> </a:t>
            </a:r>
            <a:r>
              <a:rPr lang="en-US" sz="800" dirty="0" err="1"/>
              <a:t>odnosu</a:t>
            </a:r>
            <a:r>
              <a:rPr lang="en-US" sz="800" dirty="0"/>
              <a:t> </a:t>
            </a:r>
            <a:r>
              <a:rPr lang="en-US" sz="800" dirty="0" err="1"/>
              <a:t>uplaćivanja</a:t>
            </a:r>
            <a:r>
              <a:rPr lang="en-US" sz="800" dirty="0"/>
              <a:t> </a:t>
            </a:r>
            <a:r>
              <a:rPr lang="en-US" sz="800" dirty="0" err="1"/>
              <a:t>doprinosa</a:t>
            </a:r>
            <a:r>
              <a:rPr lang="en-US" sz="800" dirty="0"/>
              <a:t> u </a:t>
            </a:r>
            <a:r>
              <a:rPr lang="hr-HR" sz="800" dirty="0" smtClean="0"/>
              <a:t>I.</a:t>
            </a:r>
            <a:r>
              <a:rPr lang="en-US" sz="800" dirty="0" smtClean="0"/>
              <a:t> </a:t>
            </a:r>
            <a:r>
              <a:rPr lang="en-US" sz="800" dirty="0" err="1"/>
              <a:t>odnosno</a:t>
            </a:r>
            <a:r>
              <a:rPr lang="en-US" sz="800" dirty="0"/>
              <a:t> </a:t>
            </a:r>
            <a:r>
              <a:rPr lang="hr-HR" sz="800" dirty="0" smtClean="0"/>
              <a:t>II</a:t>
            </a:r>
            <a:r>
              <a:rPr lang="en-US" sz="800" dirty="0" smtClean="0"/>
              <a:t>. </a:t>
            </a:r>
            <a:r>
              <a:rPr lang="en-US" sz="800" dirty="0" err="1"/>
              <a:t>stup</a:t>
            </a:r>
            <a:r>
              <a:rPr lang="en-US" sz="800" dirty="0"/>
              <a:t>? Po </a:t>
            </a:r>
            <a:r>
              <a:rPr lang="hr-HR" sz="800" dirty="0" smtClean="0"/>
              <a:t>	</a:t>
            </a:r>
            <a:r>
              <a:rPr lang="en-US" sz="800" dirty="0" err="1" smtClean="0"/>
              <a:t>Vašem</a:t>
            </a:r>
            <a:r>
              <a:rPr lang="en-US" sz="800" dirty="0" smtClean="0"/>
              <a:t> </a:t>
            </a:r>
            <a:r>
              <a:rPr lang="en-US" sz="800" dirty="0" err="1"/>
              <a:t>mišljenju</a:t>
            </a:r>
            <a:r>
              <a:rPr lang="en-US" sz="800" dirty="0"/>
              <a:t>, da li bi u </a:t>
            </a:r>
            <a:r>
              <a:rPr lang="en-US" sz="800" dirty="0" err="1"/>
              <a:t>budućnosti</a:t>
            </a:r>
            <a:r>
              <a:rPr lang="en-US" sz="800" dirty="0"/>
              <a:t> </a:t>
            </a:r>
            <a:r>
              <a:rPr lang="en-US" sz="800" dirty="0" err="1"/>
              <a:t>trebalo</a:t>
            </a:r>
            <a:r>
              <a:rPr lang="en-US" sz="800" dirty="0"/>
              <a:t>: </a:t>
            </a:r>
            <a:endParaRPr lang="hr-HR" altLang="sr-Latn-RS" sz="800" dirty="0"/>
          </a:p>
        </p:txBody>
      </p:sp>
      <p:graphicFrame>
        <p:nvGraphicFramePr>
          <p:cNvPr id="68614" name="Objekt 6"/>
          <p:cNvGraphicFramePr>
            <a:graphicFrameLocks noChangeAspect="1"/>
          </p:cNvGraphicFramePr>
          <p:nvPr>
            <p:extLst>
              <p:ext uri="{D42A27DB-BD31-4B8C-83A1-F6EECF244321}">
                <p14:modId xmlns:p14="http://schemas.microsoft.com/office/powerpoint/2010/main" val="1593497164"/>
              </p:ext>
            </p:extLst>
          </p:nvPr>
        </p:nvGraphicFramePr>
        <p:xfrm>
          <a:off x="514350" y="1085653"/>
          <a:ext cx="7427913" cy="4927600"/>
        </p:xfrm>
        <a:graphic>
          <a:graphicData uri="http://schemas.openxmlformats.org/presentationml/2006/ole">
            <mc:AlternateContent xmlns:mc="http://schemas.openxmlformats.org/markup-compatibility/2006">
              <mc:Choice xmlns:v="urn:schemas-microsoft-com:vml" Requires="v">
                <p:oleObj spid="_x0000_s377911" name="Chart" r:id="rId3" imgW="7429500" imgH="4924335" progId="MSGraph.Chart.8">
                  <p:embed followColorScheme="full"/>
                </p:oleObj>
              </mc:Choice>
              <mc:Fallback>
                <p:oleObj name="Chart" r:id="rId3" imgW="7429500" imgH="4924335" progId="MSGraph.Chart.8">
                  <p:embed followColorScheme="full"/>
                  <p:pic>
                    <p:nvPicPr>
                      <p:cNvPr id="0" name=""/>
                      <p:cNvPicPr>
                        <a:picLocks noChangeAspect="1" noChangeArrowheads="1"/>
                      </p:cNvPicPr>
                      <p:nvPr/>
                    </p:nvPicPr>
                    <p:blipFill>
                      <a:blip r:embed="rId4"/>
                      <a:srcRect/>
                      <a:stretch>
                        <a:fillRect/>
                      </a:stretch>
                    </p:blipFill>
                    <p:spPr bwMode="auto">
                      <a:xfrm>
                        <a:off x="514350" y="1085653"/>
                        <a:ext cx="7427913"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kstniOkvir 6"/>
          <p:cNvSpPr txBox="1"/>
          <p:nvPr/>
        </p:nvSpPr>
        <p:spPr>
          <a:xfrm>
            <a:off x="6331298" y="907957"/>
            <a:ext cx="2550160" cy="2308324"/>
          </a:xfrm>
          <a:prstGeom prst="rect">
            <a:avLst/>
          </a:prstGeom>
          <a:solidFill>
            <a:schemeClr val="accent2"/>
          </a:solidFill>
        </p:spPr>
        <p:txBody>
          <a:bodyPr wrap="square" rtlCol="0">
            <a:spAutoFit/>
          </a:bodyPr>
          <a:lstStyle/>
          <a:p>
            <a:r>
              <a:rPr lang="hr-HR" sz="1600" dirty="0" smtClean="0"/>
              <a:t>Iznadprosječno se za povećanje izdvajanja u 2. stup zalažu visokoobrazovani, službenici te osobe s višim prihodima dok se za ukidanje 2. stupa češće zalažu stariji, osobe srednjeg obrazovanja te osobe s plaćama do 3000 kuna. </a:t>
            </a:r>
            <a:endParaRPr lang="hr-HR" sz="1600" dirty="0"/>
          </a:p>
        </p:txBody>
      </p:sp>
      <p:sp>
        <p:nvSpPr>
          <p:cNvPr id="8" name="Desna vitičasta zagrada 7"/>
          <p:cNvSpPr/>
          <p:nvPr/>
        </p:nvSpPr>
        <p:spPr bwMode="auto">
          <a:xfrm rot="16200000">
            <a:off x="2119603" y="2424403"/>
            <a:ext cx="522602" cy="2390837"/>
          </a:xfrm>
          <a:prstGeom prst="rightBrace">
            <a:avLst/>
          </a:prstGeom>
          <a:ln/>
          <a:extLst/>
        </p:spPr>
        <p:style>
          <a:lnRef idx="2">
            <a:schemeClr val="dk1"/>
          </a:lnRef>
          <a:fillRef idx="0">
            <a:schemeClr val="dk1"/>
          </a:fillRef>
          <a:effectRef idx="1">
            <a:schemeClr val="dk1"/>
          </a:effectRef>
          <a:fontRef idx="minor">
            <a:schemeClr val="tx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9" name="TekstniOkvir 8"/>
          <p:cNvSpPr txBox="1"/>
          <p:nvPr/>
        </p:nvSpPr>
        <p:spPr>
          <a:xfrm>
            <a:off x="1879197" y="2839460"/>
            <a:ext cx="1003413" cy="3416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hr-HR" dirty="0" smtClean="0"/>
              <a:t>24</a:t>
            </a:r>
            <a:r>
              <a:rPr lang="hr-HR" dirty="0" smtClean="0"/>
              <a:t>%</a:t>
            </a:r>
            <a:endParaRPr lang="hr-HR" dirty="0"/>
          </a:p>
        </p:txBody>
      </p:sp>
    </p:spTree>
    <p:extLst>
      <p:ext uri="{BB962C8B-B14F-4D97-AF65-F5344CB8AC3E}">
        <p14:creationId xmlns:p14="http://schemas.microsoft.com/office/powerpoint/2010/main" val="1182798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hr-HR" altLang="sr-Latn-RS" sz="1800" dirty="0" smtClean="0"/>
              <a:t>Više od polovine ispitanika ne bi podržala odluka da se ukine drugi stup, dok bi takvu odluku podržalo oko 21% korisnika. </a:t>
            </a:r>
          </a:p>
        </p:txBody>
      </p:sp>
      <p:sp>
        <p:nvSpPr>
          <p:cNvPr id="54275"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5274055A-D117-4377-B9F8-05B6486123AF}" type="slidenum">
              <a:rPr lang="de-DE" altLang="sr-Latn-RS" smtClean="0"/>
              <a:pPr eaLnBrk="1" hangingPunct="1">
                <a:spcBef>
                  <a:spcPct val="0"/>
                </a:spcBef>
                <a:buFontTx/>
                <a:buNone/>
              </a:pPr>
              <a:t>15</a:t>
            </a:fld>
            <a:endParaRPr lang="de-DE" altLang="sr-Latn-RS" smtClean="0"/>
          </a:p>
        </p:txBody>
      </p:sp>
      <p:sp>
        <p:nvSpPr>
          <p:cNvPr id="54276"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t>Podrška ukidanju II. stupa </a:t>
            </a:r>
            <a:endParaRPr lang="hr-HR" altLang="sr-Latn-RS" sz="1400" b="1" dirty="0" smtClean="0">
              <a:cs typeface="Arial" pitchFamily="34" charset="0"/>
            </a:endParaRPr>
          </a:p>
          <a:p>
            <a:pPr eaLnBrk="1" hangingPunct="1">
              <a:spcBef>
                <a:spcPct val="0"/>
              </a:spcBef>
              <a:buFontTx/>
              <a:buNone/>
            </a:pPr>
            <a:r>
              <a:rPr lang="de-DE" altLang="sr-Latn-RS" sz="1400" dirty="0" smtClean="0">
                <a:cs typeface="Arial" pitchFamily="34" charset="0"/>
              </a:rPr>
              <a:t>&lt;</a:t>
            </a:r>
            <a:r>
              <a:rPr lang="de-DE" altLang="sr-Latn-RS" sz="1400" dirty="0">
                <a:cs typeface="Arial" pitchFamily="34" charset="0"/>
              </a:rPr>
              <a:t>u %&gt;</a:t>
            </a:r>
            <a:endParaRPr lang="de-DE" altLang="sr-Latn-RS" dirty="0">
              <a:latin typeface="Arial" pitchFamily="34" charset="0"/>
              <a:cs typeface="Arial" pitchFamily="34" charset="0"/>
            </a:endParaRPr>
          </a:p>
        </p:txBody>
      </p:sp>
      <p:sp>
        <p:nvSpPr>
          <p:cNvPr id="54277" name="Text Box 5"/>
          <p:cNvSpPr txBox="1">
            <a:spLocks noChangeArrowheads="1"/>
          </p:cNvSpPr>
          <p:nvPr/>
        </p:nvSpPr>
        <p:spPr bwMode="auto">
          <a:xfrm>
            <a:off x="371475" y="5986066"/>
            <a:ext cx="7718425"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smtClean="0">
                <a:cs typeface="Arial" pitchFamily="34" charset="0"/>
              </a:rPr>
              <a:t>Svi ispitanici	</a:t>
            </a:r>
          </a:p>
          <a:p>
            <a:pPr eaLnBrk="1" hangingPunct="1">
              <a:spcBef>
                <a:spcPct val="0"/>
              </a:spcBef>
              <a:buFontTx/>
              <a:buNone/>
            </a:pPr>
            <a:r>
              <a:rPr lang="hr-HR" altLang="sr-Latn-RS" sz="800" b="1" dirty="0" smtClean="0">
                <a:cs typeface="Arial" pitchFamily="34" charset="0"/>
              </a:rPr>
              <a:t>Pitanje</a:t>
            </a:r>
            <a:r>
              <a:rPr lang="hr-HR" altLang="sr-Latn-RS" sz="800" dirty="0">
                <a:cs typeface="Arial" pitchFamily="34" charset="0"/>
              </a:rPr>
              <a:t>:	</a:t>
            </a:r>
            <a:r>
              <a:rPr lang="hr-HR" sz="800" dirty="0"/>
              <a:t>Nedavno su u javnosti počelo govoriti mogućnost ukidanja drugog stupa mirovinske reforme i vraćanje svih mirovinskih uplata u prvi stup, čime bi se na određeno </a:t>
            </a:r>
            <a:r>
              <a:rPr lang="hr-HR" sz="800" dirty="0" smtClean="0"/>
              <a:t>	vrijeme </a:t>
            </a:r>
            <a:r>
              <a:rPr lang="hr-HR" sz="800" dirty="0"/>
              <a:t>značajno smanjio manjak u državnom proračunu, smanjila potreba za uštedama i zaduživanjem države. Ako bi došlo do toga, biste li podržali takvu odluku ili </a:t>
            </a:r>
            <a:r>
              <a:rPr lang="hr-HR" sz="800" dirty="0" smtClean="0"/>
              <a:t>	ne</a:t>
            </a:r>
            <a:r>
              <a:rPr lang="hr-HR" sz="800" dirty="0"/>
              <a:t>? </a:t>
            </a:r>
          </a:p>
        </p:txBody>
      </p:sp>
      <p:graphicFrame>
        <p:nvGraphicFramePr>
          <p:cNvPr id="2" name="Objekt 1"/>
          <p:cNvGraphicFramePr>
            <a:graphicFrameLocks noChangeAspect="1"/>
          </p:cNvGraphicFramePr>
          <p:nvPr>
            <p:extLst>
              <p:ext uri="{D42A27DB-BD31-4B8C-83A1-F6EECF244321}">
                <p14:modId xmlns:p14="http://schemas.microsoft.com/office/powerpoint/2010/main" val="2387690773"/>
              </p:ext>
            </p:extLst>
          </p:nvPr>
        </p:nvGraphicFramePr>
        <p:xfrm>
          <a:off x="573980" y="1609266"/>
          <a:ext cx="7624762" cy="3733800"/>
        </p:xfrm>
        <a:graphic>
          <a:graphicData uri="http://schemas.openxmlformats.org/presentationml/2006/ole">
            <mc:AlternateContent xmlns:mc="http://schemas.openxmlformats.org/markup-compatibility/2006">
              <mc:Choice xmlns:v="urn:schemas-microsoft-com:vml" Requires="v">
                <p:oleObj spid="_x0000_s379957" name="Grafikon" r:id="rId3" imgW="7629457" imgH="3733890" progId="MSGraph.Chart.8">
                  <p:embed followColorScheme="full"/>
                </p:oleObj>
              </mc:Choice>
              <mc:Fallback>
                <p:oleObj name="Grafikon" r:id="rId3" imgW="7629457" imgH="3733890" progId="MSGraph.Chart.8">
                  <p:embed followColorScheme="full"/>
                  <p:pic>
                    <p:nvPicPr>
                      <p:cNvPr id="0" name=""/>
                      <p:cNvPicPr>
                        <a:picLocks noChangeAspect="1" noChangeArrowheads="1"/>
                      </p:cNvPicPr>
                      <p:nvPr/>
                    </p:nvPicPr>
                    <p:blipFill>
                      <a:blip r:embed="rId4"/>
                      <a:srcRect/>
                      <a:stretch>
                        <a:fillRect/>
                      </a:stretch>
                    </p:blipFill>
                    <p:spPr bwMode="auto">
                      <a:xfrm>
                        <a:off x="573980" y="1609266"/>
                        <a:ext cx="7624762"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2335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I u kvalitativno dijelu istraživanja s korisnicima/građanima je prevladalo mišljenje protiv ukidanja 2. stupa, odnosno prebacivanja sredstava u 1. stup</a:t>
            </a:r>
            <a:endParaRPr lang="hr-HR" dirty="0"/>
          </a:p>
        </p:txBody>
      </p:sp>
      <p:sp>
        <p:nvSpPr>
          <p:cNvPr id="3" name="Rezervirano mjesto sadržaja 2"/>
          <p:cNvSpPr>
            <a:spLocks noGrp="1"/>
          </p:cNvSpPr>
          <p:nvPr>
            <p:ph idx="1"/>
          </p:nvPr>
        </p:nvSpPr>
        <p:spPr/>
        <p:txBody>
          <a:bodyPr/>
          <a:lstStyle/>
          <a:p>
            <a:r>
              <a:rPr lang="hr-HR" dirty="0" smtClean="0"/>
              <a:t>Kao glavni argument protiv ukidanja 2. stupa i prebacivanja sredstava u 1. stup istaknuta je činjenica da se radi o osobnim sredstvima na osobnim računima te bi to bila neka vrsta nacionalizacije, odnosno „krađe”.</a:t>
            </a:r>
          </a:p>
          <a:p>
            <a:pPr lvl="1"/>
            <a:r>
              <a:rPr lang="hr-HR" dirty="0" smtClean="0"/>
              <a:t>Oni koji su protiv ukidanja 2. stupa i prebacivanja sredstava u 1. stup kao argument ističu neizvjesnu upotrebu sredstava – </a:t>
            </a:r>
            <a:r>
              <a:rPr lang="hr-HR" b="1" u="sng" dirty="0" smtClean="0"/>
              <a:t>što bi se s njima napravilo? </a:t>
            </a:r>
          </a:p>
          <a:p>
            <a:pPr lvl="2"/>
            <a:r>
              <a:rPr lang="hr-HR" dirty="0" smtClean="0"/>
              <a:t>U pozadini leži nepovjerenje u poštenje i sposobnost političkih elita općenito</a:t>
            </a:r>
          </a:p>
          <a:p>
            <a:pPr lvl="1"/>
            <a:r>
              <a:rPr lang="hr-HR" dirty="0" smtClean="0"/>
              <a:t>Kao argument protiv ističe se i „zanemarivost” tih sredstava, odnosno kratkoročnih efekt na deficit proračuna</a:t>
            </a:r>
          </a:p>
          <a:p>
            <a:pPr marL="361950" lvl="1" indent="0">
              <a:buNone/>
            </a:pPr>
            <a:r>
              <a:rPr lang="hr-HR" i="1" dirty="0"/>
              <a:t>	</a:t>
            </a:r>
            <a:r>
              <a:rPr lang="hr-HR" i="1" dirty="0" smtClean="0"/>
              <a:t>„</a:t>
            </a:r>
            <a:r>
              <a:rPr lang="hr-HR" b="1" i="1" u="sng" dirty="0" smtClean="0"/>
              <a:t>To </a:t>
            </a:r>
            <a:r>
              <a:rPr lang="hr-HR" b="1" i="1" u="sng" dirty="0"/>
              <a:t>je samo krpanje. I to kratkoročno. </a:t>
            </a:r>
            <a:r>
              <a:rPr lang="hr-HR" i="1" dirty="0"/>
              <a:t>Oni će uzeti tih naših 5% što su bile u drugom fondu i zakrpat će na bazi jedne godine proračun, i neće se zaduživati. A što  iduće godine? Nema više tih 5%. Iduće godine idu autoceste u koncesiju.“ (Osijek, 25-35, mladi zaposleni)</a:t>
            </a:r>
            <a:endParaRPr lang="hr-HR" dirty="0"/>
          </a:p>
          <a:p>
            <a:r>
              <a:rPr lang="hr-HR" dirty="0" smtClean="0"/>
              <a:t>Kod dijela ispitanika postoji spremnost za prihvaćanje odluke o ukidanju 2. stupa ako bi za uzvrat bili ponuđena dobra kompenzacija</a:t>
            </a:r>
          </a:p>
          <a:p>
            <a:pPr lvl="1"/>
            <a:r>
              <a:rPr lang="hr-HR" dirty="0" smtClean="0"/>
              <a:t>U pozadini takvog stava se nalazi uvjerenje kako su osobna sredstva na računima izrazito mala, da ga ne osjećaju svojim te da ga „ne vide”, te da na kraju iz tog 2. stupa neće dobiti nikakav značajan dodatak na mirovinu.</a:t>
            </a:r>
          </a:p>
          <a:p>
            <a:pPr lvl="1"/>
            <a:r>
              <a:rPr lang="hr-HR" dirty="0" smtClean="0"/>
              <a:t>Kompenzacija na koju je ta skupina ispitanika najbolje reagirala bilo je smanjenje PDV-a.</a:t>
            </a:r>
          </a:p>
          <a:p>
            <a:pPr lvl="1"/>
            <a:endParaRPr lang="hr-HR" dirty="0" smtClean="0"/>
          </a:p>
          <a:p>
            <a:pPr lvl="2"/>
            <a:endParaRPr lang="hr-HR" dirty="0" smtClean="0"/>
          </a:p>
          <a:p>
            <a:pPr lvl="2"/>
            <a:endParaRPr lang="hr-HR" dirty="0" smtClean="0"/>
          </a:p>
          <a:p>
            <a:pPr lvl="2"/>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16</a:t>
            </a:fld>
            <a:endParaRPr lang="en-US"/>
          </a:p>
        </p:txBody>
      </p:sp>
    </p:spTree>
    <p:extLst>
      <p:ext uri="{BB962C8B-B14F-4D97-AF65-F5344CB8AC3E}">
        <p14:creationId xmlns:p14="http://schemas.microsoft.com/office/powerpoint/2010/main" val="1081060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Stručna javnost i kreatori javnog mnijenja su dijelom podijeljeni po pitanju ocjene mirovinske reforme te eventualne njezine revizije</a:t>
            </a:r>
            <a:endParaRPr lang="hr-HR" dirty="0"/>
          </a:p>
        </p:txBody>
      </p:sp>
      <p:sp>
        <p:nvSpPr>
          <p:cNvPr id="3" name="Rezervirano mjesto sadržaja 2"/>
          <p:cNvSpPr>
            <a:spLocks noGrp="1"/>
          </p:cNvSpPr>
          <p:nvPr>
            <p:ph idx="1"/>
          </p:nvPr>
        </p:nvSpPr>
        <p:spPr/>
        <p:txBody>
          <a:bodyPr/>
          <a:lstStyle/>
          <a:p>
            <a:r>
              <a:rPr lang="hr-HR" dirty="0" smtClean="0"/>
              <a:t>Ispitanici koji dolaze iz redova sindikata, udruga civilnog društva te etatistički orijentirani ekonomisti su kritični prema mirovinskoj reformi te su skloni razgovoru o eventualnoj njezinoj reviziji</a:t>
            </a:r>
          </a:p>
          <a:p>
            <a:pPr lvl="1"/>
            <a:r>
              <a:rPr lang="hr-HR" dirty="0" smtClean="0"/>
              <a:t>No niti među njima nema izrazitih, ekstremnih zagovornika revizije, oni su više na poziciji pasivnih kritičara, nego aktivnih protivnika. </a:t>
            </a:r>
          </a:p>
          <a:p>
            <a:pPr lvl="1"/>
            <a:r>
              <a:rPr lang="hr-HR" dirty="0" smtClean="0"/>
              <a:t>Njihovi glavni argumenti protiv trenutnog modela su:</a:t>
            </a:r>
          </a:p>
          <a:p>
            <a:pPr lvl="2"/>
            <a:r>
              <a:rPr lang="hr-HR" dirty="0" smtClean="0"/>
              <a:t>Da on nije uobičajen u Europskoj Uniji, pogotovo u starim članicama, gdje jest uobičajena dobrovoljna individualna mirovinska štednja, ali ona nije obavezna</a:t>
            </a:r>
          </a:p>
          <a:p>
            <a:pPr lvl="2"/>
            <a:r>
              <a:rPr lang="hr-HR" dirty="0" smtClean="0"/>
              <a:t>Da nije u skladu s Europski socijalnim modelom</a:t>
            </a:r>
          </a:p>
          <a:p>
            <a:pPr lvl="2"/>
            <a:r>
              <a:rPr lang="hr-HR" dirty="0" smtClean="0"/>
              <a:t>Da je sudbina naših mirovina prepuštena u ruke krupnog kapitala i relativno nesposobnih fond menadžera</a:t>
            </a:r>
          </a:p>
          <a:p>
            <a:pPr lvl="2"/>
            <a:r>
              <a:rPr lang="hr-HR" dirty="0" smtClean="0"/>
              <a:t>Da su tranzicijski troškovi preveliki</a:t>
            </a:r>
          </a:p>
          <a:p>
            <a:pPr lvl="2"/>
            <a:r>
              <a:rPr lang="hr-HR" dirty="0" smtClean="0"/>
              <a:t>Da cijela reforma nije planirana na realnim osnovama u smisli kretanja gospodarstva</a:t>
            </a:r>
          </a:p>
          <a:p>
            <a:r>
              <a:rPr lang="hr-HR" dirty="0" smtClean="0"/>
              <a:t>No ipak većina ispitanika iz skupine kreatora javnog mnijenja i stručne javnosti smatraju da je načelno bila dobra odluka pokretanja mirovinske reforme te da je ključni problem što ona nije provedena do kraja prema inicijalnom modelu u cjelini nego je naknadno došlo do odstupanja i reteriranja u pojedinim segmentima.</a:t>
            </a:r>
          </a:p>
          <a:p>
            <a:pPr marL="0" indent="0">
              <a:buNone/>
            </a:pPr>
            <a:endParaRPr lang="hr-HR" dirty="0" smtClean="0"/>
          </a:p>
          <a:p>
            <a:pPr lvl="2"/>
            <a:endParaRPr lang="hr-HR" dirty="0" smtClean="0"/>
          </a:p>
          <a:p>
            <a:pPr lvl="2"/>
            <a:endParaRPr lang="hr-HR" dirty="0" smtClean="0"/>
          </a:p>
          <a:p>
            <a:pPr lvl="2"/>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17</a:t>
            </a:fld>
            <a:endParaRPr lang="en-US"/>
          </a:p>
        </p:txBody>
      </p:sp>
    </p:spTree>
    <p:extLst>
      <p:ext uri="{BB962C8B-B14F-4D97-AF65-F5344CB8AC3E}">
        <p14:creationId xmlns:p14="http://schemas.microsoft.com/office/powerpoint/2010/main" val="2528762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Protivnici bilo kakve regresivne intervencije u 2. stup navode niz argumenata protiv takvog poteza</a:t>
            </a:r>
            <a:endParaRPr lang="hr-HR" dirty="0"/>
          </a:p>
        </p:txBody>
      </p:sp>
      <p:sp>
        <p:nvSpPr>
          <p:cNvPr id="3" name="Rezervirano mjesto sadržaja 2"/>
          <p:cNvSpPr>
            <a:spLocks noGrp="1"/>
          </p:cNvSpPr>
          <p:nvPr>
            <p:ph idx="1"/>
          </p:nvPr>
        </p:nvSpPr>
        <p:spPr/>
        <p:txBody>
          <a:bodyPr/>
          <a:lstStyle/>
          <a:p>
            <a:r>
              <a:rPr lang="vi-VN" dirty="0" smtClean="0"/>
              <a:t>Većina </a:t>
            </a:r>
            <a:r>
              <a:rPr lang="vi-VN" dirty="0"/>
              <a:t>zemalja je provela intervencije kako bi što brže završili proceduru prekomjernog deficita, no </a:t>
            </a:r>
            <a:r>
              <a:rPr lang="vi-VN" b="1" dirty="0"/>
              <a:t>Europska komisija nikome </a:t>
            </a:r>
            <a:r>
              <a:rPr lang="vi-VN" b="1" dirty="0" smtClean="0"/>
              <a:t>ni</a:t>
            </a:r>
            <a:r>
              <a:rPr lang="hr-HR" b="1" dirty="0" smtClean="0"/>
              <a:t>je</a:t>
            </a:r>
            <a:r>
              <a:rPr lang="vi-VN" b="1" dirty="0" smtClean="0"/>
              <a:t> </a:t>
            </a:r>
            <a:r>
              <a:rPr lang="vi-VN" b="1" dirty="0"/>
              <a:t>priznala takve transakcije kao smanjenje rashoda </a:t>
            </a:r>
            <a:endParaRPr lang="hr-HR" b="1" dirty="0" smtClean="0"/>
          </a:p>
          <a:p>
            <a:r>
              <a:rPr lang="vi-VN" b="1" dirty="0" smtClean="0"/>
              <a:t>Vraćanje </a:t>
            </a:r>
            <a:r>
              <a:rPr lang="vi-VN" b="1" dirty="0"/>
              <a:t>u prvi stup implicitno povećava javni </a:t>
            </a:r>
            <a:r>
              <a:rPr lang="vi-VN" b="1" dirty="0" smtClean="0"/>
              <a:t>dug</a:t>
            </a:r>
            <a:r>
              <a:rPr lang="hr-HR" b="1" dirty="0" smtClean="0"/>
              <a:t>  prema </a:t>
            </a:r>
            <a:r>
              <a:rPr lang="vi-VN" b="1" dirty="0" smtClean="0"/>
              <a:t>mlad</a:t>
            </a:r>
            <a:r>
              <a:rPr lang="hr-HR" b="1" dirty="0" smtClean="0"/>
              <a:t>im</a:t>
            </a:r>
            <a:r>
              <a:rPr lang="vi-VN" b="1" dirty="0" smtClean="0"/>
              <a:t> generacij</a:t>
            </a:r>
            <a:r>
              <a:rPr lang="hr-HR" b="1" dirty="0" smtClean="0"/>
              <a:t>ama</a:t>
            </a:r>
            <a:r>
              <a:rPr lang="vi-VN" dirty="0" smtClean="0"/>
              <a:t> </a:t>
            </a:r>
            <a:r>
              <a:rPr lang="vi-VN" dirty="0"/>
              <a:t>što podrazumijeva i ponovno dodatno porezno opterećenje u budućnosti, jače opterećenje građana i pad konkurentnosti. </a:t>
            </a:r>
            <a:endParaRPr lang="hr-HR" dirty="0" smtClean="0"/>
          </a:p>
          <a:p>
            <a:r>
              <a:rPr lang="vi-VN" dirty="0" smtClean="0"/>
              <a:t>Takvo </a:t>
            </a:r>
            <a:r>
              <a:rPr lang="vi-VN" dirty="0"/>
              <a:t>kratkoročno rješavanje problema samo </a:t>
            </a:r>
            <a:r>
              <a:rPr lang="vi-VN" b="1" dirty="0"/>
              <a:t>daje manevarski prostor da se odustane od ključnih reformi</a:t>
            </a:r>
            <a:r>
              <a:rPr lang="vi-VN" dirty="0"/>
              <a:t> koje će u srednjem i dugom roku biti ključne za stabilnost javnih financija. </a:t>
            </a:r>
            <a:endParaRPr lang="hr-HR" dirty="0" smtClean="0"/>
          </a:p>
          <a:p>
            <a:r>
              <a:rPr lang="vi-VN" dirty="0" smtClean="0"/>
              <a:t>Nove </a:t>
            </a:r>
            <a:r>
              <a:rPr lang="vi-VN" dirty="0"/>
              <a:t>reforma </a:t>
            </a:r>
            <a:r>
              <a:rPr lang="vi-VN" b="1" dirty="0"/>
              <a:t>odnosno revizija mirovinskog sustava ne bi riješila osnovne probleme poput demografskog stanja i nepovoljnog odnosa radnika i umirovljenika</a:t>
            </a:r>
            <a:r>
              <a:rPr lang="vi-VN" dirty="0"/>
              <a:t>. </a:t>
            </a:r>
            <a:endParaRPr lang="hr-HR" dirty="0"/>
          </a:p>
          <a:p>
            <a:r>
              <a:rPr lang="vi-VN" dirty="0" smtClean="0"/>
              <a:t>Postavlja </a:t>
            </a:r>
            <a:r>
              <a:rPr lang="vi-VN" dirty="0"/>
              <a:t>se pitanje </a:t>
            </a:r>
            <a:r>
              <a:rPr lang="vi-VN" b="1" dirty="0"/>
              <a:t>kako će biti riješena mirovina onih koji građana koji su uplaćivali u drugi stup</a:t>
            </a:r>
            <a:r>
              <a:rPr lang="vi-VN" dirty="0"/>
              <a:t> - hoće li im se taj dio novaca priznati, na koji način će se računati mirovine kad uđu u prvi stup, hoće li im se refundirati ono što su izdvajali te se ulagalo u dionice i druge vrijednosne papire. </a:t>
            </a:r>
            <a:endParaRPr lang="hr-HR" dirty="0" smtClean="0"/>
          </a:p>
          <a:p>
            <a:r>
              <a:rPr lang="hr-HR" dirty="0" smtClean="0"/>
              <a:t>P</a:t>
            </a:r>
            <a:r>
              <a:rPr lang="vi-VN" dirty="0" smtClean="0"/>
              <a:t>rijenos </a:t>
            </a:r>
            <a:r>
              <a:rPr lang="vi-VN" dirty="0"/>
              <a:t>sredstava iz drugog u prvi stup također bi morao značiti prodaju imovine mirovinskih </a:t>
            </a:r>
            <a:r>
              <a:rPr lang="vi-VN" dirty="0" smtClean="0"/>
              <a:t>fondova</a:t>
            </a:r>
            <a:r>
              <a:rPr lang="hr-HR" dirty="0" smtClean="0"/>
              <a:t>. </a:t>
            </a:r>
            <a:r>
              <a:rPr lang="vi-VN" b="1" dirty="0" smtClean="0"/>
              <a:t>Posljedično </a:t>
            </a:r>
            <a:r>
              <a:rPr lang="vi-VN" b="1" dirty="0"/>
              <a:t>to bi konkretno značilo da bi se te državne obveznice našle na rasprodaji, što bi bio vrlo negativan efekt po </a:t>
            </a:r>
            <a:r>
              <a:rPr lang="vi-VN" b="1" dirty="0" smtClean="0"/>
              <a:t>državu.</a:t>
            </a:r>
            <a:endParaRPr lang="hr-HR" b="1" dirty="0" smtClean="0"/>
          </a:p>
          <a:p>
            <a:pPr lvl="2"/>
            <a:endParaRPr lang="hr-HR" dirty="0" smtClean="0"/>
          </a:p>
          <a:p>
            <a:pPr lvl="2"/>
            <a:endParaRPr lang="hr-HR" dirty="0" smtClean="0"/>
          </a:p>
          <a:p>
            <a:pPr lvl="2"/>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18</a:t>
            </a:fld>
            <a:endParaRPr lang="en-US"/>
          </a:p>
        </p:txBody>
      </p:sp>
    </p:spTree>
    <p:extLst>
      <p:ext uri="{BB962C8B-B14F-4D97-AF65-F5344CB8AC3E}">
        <p14:creationId xmlns:p14="http://schemas.microsoft.com/office/powerpoint/2010/main" val="2340750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hr-HR" altLang="sr-Latn-RS" dirty="0" smtClean="0"/>
              <a:t>Sadržaj</a:t>
            </a:r>
            <a:endParaRPr lang="de-DE" altLang="sr-Latn-RS" dirty="0" smtClean="0"/>
          </a:p>
        </p:txBody>
      </p:sp>
      <p:sp>
        <p:nvSpPr>
          <p:cNvPr id="28675"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A4731C43-50E3-4922-B8E0-CBB54C061A2A}" type="slidenum">
              <a:rPr lang="de-DE" altLang="sr-Latn-RS" smtClean="0"/>
              <a:pPr eaLnBrk="1" hangingPunct="1">
                <a:spcBef>
                  <a:spcPct val="0"/>
                </a:spcBef>
                <a:buFontTx/>
                <a:buNone/>
              </a:pPr>
              <a:t>19</a:t>
            </a:fld>
            <a:endParaRPr lang="de-DE" altLang="sr-Latn-RS" smtClean="0"/>
          </a:p>
        </p:txBody>
      </p:sp>
      <p:sp>
        <p:nvSpPr>
          <p:cNvPr id="2" name="Rezervirano mjesto sadržaja 1"/>
          <p:cNvSpPr>
            <a:spLocks noGrp="1"/>
          </p:cNvSpPr>
          <p:nvPr>
            <p:ph idx="1"/>
          </p:nvPr>
        </p:nvSpPr>
        <p:spPr>
          <a:xfrm>
            <a:off x="321945" y="1012262"/>
            <a:ext cx="7737475" cy="5256458"/>
          </a:xfrm>
        </p:spPr>
        <p:txBody>
          <a:bodyPr/>
          <a:lstStyle/>
          <a:p>
            <a:endParaRPr lang="hr-HR" altLang="sr-Latn-RS" dirty="0" smtClean="0">
              <a:solidFill>
                <a:schemeClr val="accent5"/>
              </a:solidFill>
            </a:endParaRPr>
          </a:p>
          <a:p>
            <a:endParaRPr lang="hr-HR" altLang="sr-Latn-RS" dirty="0">
              <a:solidFill>
                <a:schemeClr val="accent5"/>
              </a:solidFill>
            </a:endParaRPr>
          </a:p>
          <a:p>
            <a:r>
              <a:rPr lang="hr-HR" altLang="sr-Latn-RS" sz="2000" dirty="0" smtClean="0">
                <a:solidFill>
                  <a:schemeClr val="accent5"/>
                </a:solidFill>
              </a:rPr>
              <a:t>Percepcija </a:t>
            </a:r>
            <a:r>
              <a:rPr lang="hr-HR" altLang="sr-Latn-RS" sz="2000" dirty="0">
                <a:solidFill>
                  <a:schemeClr val="accent5"/>
                </a:solidFill>
              </a:rPr>
              <a:t>stanja i perspektiva mirovinskog sustava</a:t>
            </a:r>
          </a:p>
          <a:p>
            <a:endParaRPr lang="hr-HR" altLang="sr-Latn-RS" sz="2000" dirty="0"/>
          </a:p>
          <a:p>
            <a:r>
              <a:rPr lang="hr-HR" altLang="sr-Latn-RS" sz="2000" dirty="0">
                <a:solidFill>
                  <a:schemeClr val="accent5"/>
                </a:solidFill>
              </a:rPr>
              <a:t>Odnos prema reviziji mirovinske reforme </a:t>
            </a:r>
          </a:p>
          <a:p>
            <a:endParaRPr lang="hr-HR" altLang="sr-Latn-RS" sz="2000" dirty="0">
              <a:solidFill>
                <a:schemeClr val="accent5"/>
              </a:solidFill>
            </a:endParaRPr>
          </a:p>
          <a:p>
            <a:r>
              <a:rPr lang="hr-HR" altLang="sr-Latn-RS" sz="2000" dirty="0"/>
              <a:t>Imidž obveznih mirovinskih fondova</a:t>
            </a:r>
          </a:p>
          <a:p>
            <a:endParaRPr lang="hr-HR" altLang="sr-Latn-RS" sz="2000" dirty="0">
              <a:solidFill>
                <a:schemeClr val="accent5"/>
              </a:solidFill>
            </a:endParaRPr>
          </a:p>
          <a:p>
            <a:r>
              <a:rPr lang="hr-HR" altLang="sr-Latn-RS" sz="2000" dirty="0">
                <a:solidFill>
                  <a:schemeClr val="accent5"/>
                </a:solidFill>
              </a:rPr>
              <a:t>Odnos prema planiranju budućnosti i mirovine</a:t>
            </a:r>
          </a:p>
          <a:p>
            <a:endParaRPr lang="hr-HR" altLang="sr-Latn-RS" dirty="0" smtClean="0"/>
          </a:p>
          <a:p>
            <a:pPr marL="0" indent="0">
              <a:buNone/>
            </a:pPr>
            <a:endParaRPr lang="en-US" altLang="sr-Latn-RS" dirty="0" smtClean="0"/>
          </a:p>
          <a:p>
            <a:endParaRPr lang="hr-HR" dirty="0"/>
          </a:p>
        </p:txBody>
      </p:sp>
    </p:spTree>
    <p:extLst>
      <p:ext uri="{BB962C8B-B14F-4D97-AF65-F5344CB8AC3E}">
        <p14:creationId xmlns:p14="http://schemas.microsoft.com/office/powerpoint/2010/main" val="2030927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hr-HR" altLang="sr-Latn-RS" dirty="0" smtClean="0"/>
              <a:t>Sadržaj</a:t>
            </a:r>
            <a:endParaRPr lang="de-DE" altLang="sr-Latn-RS" dirty="0" smtClean="0"/>
          </a:p>
        </p:txBody>
      </p:sp>
      <p:sp>
        <p:nvSpPr>
          <p:cNvPr id="28675"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A4731C43-50E3-4922-B8E0-CBB54C061A2A}" type="slidenum">
              <a:rPr lang="de-DE" altLang="sr-Latn-RS" smtClean="0"/>
              <a:pPr eaLnBrk="1" hangingPunct="1">
                <a:spcBef>
                  <a:spcPct val="0"/>
                </a:spcBef>
                <a:buFontTx/>
                <a:buNone/>
              </a:pPr>
              <a:t>2</a:t>
            </a:fld>
            <a:endParaRPr lang="de-DE" altLang="sr-Latn-RS" smtClean="0"/>
          </a:p>
        </p:txBody>
      </p:sp>
      <p:sp>
        <p:nvSpPr>
          <p:cNvPr id="2" name="Rezervirano mjesto sadržaja 1"/>
          <p:cNvSpPr>
            <a:spLocks noGrp="1"/>
          </p:cNvSpPr>
          <p:nvPr>
            <p:ph idx="1"/>
          </p:nvPr>
        </p:nvSpPr>
        <p:spPr>
          <a:xfrm>
            <a:off x="321945" y="1012262"/>
            <a:ext cx="7737475" cy="5388538"/>
          </a:xfrm>
        </p:spPr>
        <p:txBody>
          <a:bodyPr/>
          <a:lstStyle/>
          <a:p>
            <a:endParaRPr lang="hr-HR" altLang="sr-Latn-RS" dirty="0" smtClean="0"/>
          </a:p>
          <a:p>
            <a:endParaRPr lang="hr-HR" altLang="sr-Latn-RS" dirty="0"/>
          </a:p>
          <a:p>
            <a:r>
              <a:rPr lang="hr-HR" altLang="sr-Latn-RS" sz="2000" dirty="0" smtClean="0"/>
              <a:t>Metodologija </a:t>
            </a:r>
            <a:r>
              <a:rPr lang="hr-HR" altLang="sr-Latn-RS" sz="2000" dirty="0" smtClean="0"/>
              <a:t>istraživanja</a:t>
            </a:r>
          </a:p>
          <a:p>
            <a:endParaRPr lang="hr-HR" altLang="sr-Latn-RS" dirty="0" smtClean="0"/>
          </a:p>
          <a:p>
            <a:r>
              <a:rPr lang="hr-HR" altLang="sr-Latn-RS" sz="2000" dirty="0" smtClean="0"/>
              <a:t>Rezultati </a:t>
            </a:r>
            <a:r>
              <a:rPr lang="hr-HR" altLang="sr-Latn-RS" sz="2000" dirty="0" smtClean="0"/>
              <a:t>istraživanja</a:t>
            </a:r>
          </a:p>
          <a:p>
            <a:pPr lvl="1"/>
            <a:r>
              <a:rPr lang="hr-HR" altLang="sr-Latn-RS" sz="1800" dirty="0" smtClean="0"/>
              <a:t>Percepcija </a:t>
            </a:r>
            <a:r>
              <a:rPr lang="hr-HR" altLang="sr-Latn-RS" sz="1800" dirty="0" smtClean="0"/>
              <a:t>stanja i perspektiva mirovinskog sustava</a:t>
            </a:r>
          </a:p>
          <a:p>
            <a:pPr lvl="1"/>
            <a:r>
              <a:rPr lang="hr-HR" altLang="sr-Latn-RS" sz="1800" dirty="0" smtClean="0"/>
              <a:t>Odnos </a:t>
            </a:r>
            <a:r>
              <a:rPr lang="hr-HR" altLang="sr-Latn-RS" sz="1800" dirty="0" smtClean="0"/>
              <a:t>prema reviziji mirovinske reforme </a:t>
            </a:r>
          </a:p>
          <a:p>
            <a:pPr lvl="1"/>
            <a:r>
              <a:rPr lang="hr-HR" altLang="sr-Latn-RS" sz="1800" dirty="0" smtClean="0"/>
              <a:t>Imidž </a:t>
            </a:r>
            <a:r>
              <a:rPr lang="hr-HR" altLang="sr-Latn-RS" sz="1800" dirty="0" smtClean="0"/>
              <a:t>i povjerenje u obvezne mirovinske </a:t>
            </a:r>
            <a:r>
              <a:rPr lang="hr-HR" altLang="sr-Latn-RS" sz="1800" dirty="0" smtClean="0"/>
              <a:t>fondove</a:t>
            </a:r>
          </a:p>
          <a:p>
            <a:pPr lvl="1"/>
            <a:r>
              <a:rPr lang="hr-HR" altLang="sr-Latn-RS" sz="1800" dirty="0" smtClean="0"/>
              <a:t>Odnos </a:t>
            </a:r>
            <a:r>
              <a:rPr lang="hr-HR" altLang="sr-Latn-RS" sz="1800" dirty="0"/>
              <a:t>prema planiranju budućnosti i mirovine</a:t>
            </a:r>
          </a:p>
          <a:p>
            <a:endParaRPr lang="hr-HR" altLang="sr-Latn-RS" dirty="0" smtClean="0"/>
          </a:p>
          <a:p>
            <a:r>
              <a:rPr lang="hr-HR" altLang="sr-Latn-RS" sz="2000" dirty="0" smtClean="0"/>
              <a:t>Zaključci </a:t>
            </a:r>
            <a:r>
              <a:rPr lang="hr-HR" altLang="sr-Latn-RS" sz="2000" dirty="0" smtClean="0"/>
              <a:t>i preporuke</a:t>
            </a:r>
            <a:endParaRPr lang="hr-HR" altLang="sr-Latn-RS" sz="2000" dirty="0"/>
          </a:p>
          <a:p>
            <a:endParaRPr lang="hr-HR" altLang="sr-Latn-RS" dirty="0" smtClean="0"/>
          </a:p>
          <a:p>
            <a:pPr marL="0" indent="0">
              <a:buNone/>
            </a:pPr>
            <a:endParaRPr lang="en-US" altLang="sr-Latn-RS" dirty="0" smtClean="0"/>
          </a:p>
          <a:p>
            <a:endParaRPr lang="hr-HR" dirty="0"/>
          </a:p>
        </p:txBody>
      </p:sp>
    </p:spTree>
    <p:extLst>
      <p:ext uri="{BB962C8B-B14F-4D97-AF65-F5344CB8AC3E}">
        <p14:creationId xmlns:p14="http://schemas.microsoft.com/office/powerpoint/2010/main" val="1340612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hr-HR" altLang="sr-Latn-RS" dirty="0" smtClean="0"/>
              <a:t>Najbolje mišljenje građani imaju o stambenim štedionicama</a:t>
            </a:r>
            <a:endParaRPr lang="de-DE" altLang="sr-Latn-RS" dirty="0" smtClean="0"/>
          </a:p>
        </p:txBody>
      </p:sp>
      <p:sp>
        <p:nvSpPr>
          <p:cNvPr id="34819"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E6022904-245B-401F-AC6D-A3EBCBC4F130}" type="slidenum">
              <a:rPr lang="de-DE" altLang="sr-Latn-RS" smtClean="0"/>
              <a:pPr eaLnBrk="1" hangingPunct="1">
                <a:spcBef>
                  <a:spcPct val="0"/>
                </a:spcBef>
                <a:buFontTx/>
                <a:buNone/>
              </a:pPr>
              <a:t>20</a:t>
            </a:fld>
            <a:endParaRPr lang="de-DE" altLang="sr-Latn-RS" smtClean="0"/>
          </a:p>
        </p:txBody>
      </p:sp>
      <p:sp>
        <p:nvSpPr>
          <p:cNvPr id="34820"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cs typeface="Arial" pitchFamily="34" charset="0"/>
              </a:rPr>
              <a:t>Opće </a:t>
            </a:r>
            <a:r>
              <a:rPr lang="hr-HR" altLang="sr-Latn-RS" sz="1400" b="1" dirty="0">
                <a:cs typeface="Arial" pitchFamily="34" charset="0"/>
              </a:rPr>
              <a:t>mišljenje </a:t>
            </a:r>
            <a:r>
              <a:rPr lang="hr-HR" altLang="sr-Latn-RS" sz="1400" b="1" dirty="0" smtClean="0">
                <a:cs typeface="Arial" pitchFamily="34" charset="0"/>
              </a:rPr>
              <a:t>o akterima </a:t>
            </a:r>
            <a:r>
              <a:rPr lang="hr-HR" altLang="sr-Latn-RS" sz="1400" b="1" dirty="0">
                <a:cs typeface="Arial" pitchFamily="34" charset="0"/>
              </a:rPr>
              <a:t>u financijskom </a:t>
            </a:r>
            <a:r>
              <a:rPr lang="hr-HR" altLang="sr-Latn-RS" sz="1400" b="1" dirty="0" smtClean="0">
                <a:cs typeface="Arial" pitchFamily="34" charset="0"/>
              </a:rPr>
              <a:t>sustavu</a:t>
            </a:r>
          </a:p>
          <a:p>
            <a:pPr eaLnBrk="1" hangingPunct="1">
              <a:spcBef>
                <a:spcPct val="0"/>
              </a:spcBef>
              <a:buFontTx/>
              <a:buNone/>
            </a:pPr>
            <a:r>
              <a:rPr lang="de-DE" altLang="sr-Latn-RS" sz="1400" dirty="0" smtClean="0">
                <a:cs typeface="Arial" pitchFamily="34" charset="0"/>
              </a:rPr>
              <a:t>&lt;u&gt;</a:t>
            </a:r>
            <a:endParaRPr lang="de-DE" altLang="sr-Latn-RS" dirty="0">
              <a:latin typeface="Arial" pitchFamily="34" charset="0"/>
              <a:cs typeface="Arial" pitchFamily="34" charset="0"/>
            </a:endParaRPr>
          </a:p>
        </p:txBody>
      </p:sp>
      <p:sp>
        <p:nvSpPr>
          <p:cNvPr id="34821" name="Text Box 5"/>
          <p:cNvSpPr txBox="1">
            <a:spLocks noChangeArrowheads="1"/>
          </p:cNvSpPr>
          <p:nvPr/>
        </p:nvSpPr>
        <p:spPr bwMode="auto">
          <a:xfrm>
            <a:off x="371475" y="6127139"/>
            <a:ext cx="7718425"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smtClean="0">
                <a:cs typeface="Arial" pitchFamily="34" charset="0"/>
              </a:rPr>
              <a:t>Svi ispitanici </a:t>
            </a:r>
          </a:p>
          <a:p>
            <a:pPr eaLnBrk="1" hangingPunct="1">
              <a:spcBef>
                <a:spcPct val="0"/>
              </a:spcBef>
              <a:buFontTx/>
              <a:buNone/>
            </a:pPr>
            <a:r>
              <a:rPr lang="hr-HR" altLang="sr-Latn-RS" sz="800" b="1" dirty="0" smtClean="0">
                <a:cs typeface="Arial" pitchFamily="34" charset="0"/>
              </a:rPr>
              <a:t>Pitanje</a:t>
            </a:r>
            <a:r>
              <a:rPr lang="hr-HR" altLang="sr-Latn-RS" sz="800" dirty="0">
                <a:cs typeface="Arial" pitchFamily="34" charset="0"/>
              </a:rPr>
              <a:t>:	</a:t>
            </a:r>
            <a:r>
              <a:rPr lang="hr-HR" sz="800" dirty="0"/>
              <a:t>Molim Vas da mi za početak kažete kakvo je Vaše opće mišljenje prema svakom od sljedećih aktera u financijskom sustavu. Za svakog aktera mi recite je li Vaše </a:t>
            </a:r>
            <a:r>
              <a:rPr lang="hr-HR" sz="800" dirty="0" smtClean="0"/>
              <a:t>	mišljenje </a:t>
            </a:r>
            <a:r>
              <a:rPr lang="hr-HR" sz="800" dirty="0"/>
              <a:t>o njemu izrazito pozitivno, uglavnom pozitivno, niti pozitivno niti negativno, uglavnom negativno ili je izrazito negativno. </a:t>
            </a:r>
            <a:endParaRPr lang="hr-HR" altLang="sr-Latn-RS" dirty="0">
              <a:latin typeface="Arial" pitchFamily="34" charset="0"/>
              <a:cs typeface="Arial" pitchFamily="34"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1085433071"/>
              </p:ext>
            </p:extLst>
          </p:nvPr>
        </p:nvGraphicFramePr>
        <p:xfrm>
          <a:off x="528638" y="1293813"/>
          <a:ext cx="7716837" cy="4735512"/>
        </p:xfrm>
        <a:graphic>
          <a:graphicData uri="http://schemas.openxmlformats.org/presentationml/2006/ole">
            <mc:AlternateContent xmlns:mc="http://schemas.openxmlformats.org/markup-compatibility/2006">
              <mc:Choice xmlns:v="urn:schemas-microsoft-com:vml" Requires="v">
                <p:oleObj spid="_x0000_s365621" name="Grafikon" r:id="rId3" imgW="7724843" imgH="4743450" progId="MSGraph.Chart.8">
                  <p:embed followColorScheme="full"/>
                </p:oleObj>
              </mc:Choice>
              <mc:Fallback>
                <p:oleObj name="Grafikon" r:id="rId3" imgW="7724843" imgH="4743450" progId="MSGraph.Chart.8">
                  <p:embed followColorScheme="full"/>
                  <p:pic>
                    <p:nvPicPr>
                      <p:cNvPr id="0" name=""/>
                      <p:cNvPicPr>
                        <a:picLocks noChangeAspect="1" noChangeArrowheads="1"/>
                      </p:cNvPicPr>
                      <p:nvPr/>
                    </p:nvPicPr>
                    <p:blipFill>
                      <a:blip r:embed="rId4"/>
                      <a:srcRect/>
                      <a:stretch>
                        <a:fillRect/>
                      </a:stretch>
                    </p:blipFill>
                    <p:spPr bwMode="auto">
                      <a:xfrm>
                        <a:off x="528638" y="1293813"/>
                        <a:ext cx="7716837"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Zaobljeni pravokutnik 7"/>
          <p:cNvSpPr/>
          <p:nvPr/>
        </p:nvSpPr>
        <p:spPr bwMode="auto">
          <a:xfrm>
            <a:off x="468536" y="3346090"/>
            <a:ext cx="7777248" cy="651375"/>
          </a:xfrm>
          <a:prstGeom prst="roundRect">
            <a:avLst/>
          </a:prstGeom>
          <a:noFill/>
          <a:ln>
            <a:solidFill>
              <a:srgbClr val="C00000"/>
            </a:solidFill>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9" name="TekstniOkvir 8"/>
          <p:cNvSpPr txBox="1"/>
          <p:nvPr/>
        </p:nvSpPr>
        <p:spPr>
          <a:xfrm>
            <a:off x="4357160" y="559872"/>
            <a:ext cx="4524298" cy="757130"/>
          </a:xfrm>
          <a:prstGeom prst="rect">
            <a:avLst/>
          </a:prstGeom>
          <a:solidFill>
            <a:schemeClr val="accent2"/>
          </a:solidFill>
        </p:spPr>
        <p:txBody>
          <a:bodyPr wrap="square" rtlCol="0">
            <a:spAutoFit/>
          </a:bodyPr>
          <a:lstStyle/>
          <a:p>
            <a:r>
              <a:rPr lang="hr-HR" sz="1600" dirty="0" smtClean="0"/>
              <a:t>Nešto pozitivniji dojam o mirovinskim fondovima imaju visokoobrazovani, viših </a:t>
            </a:r>
            <a:r>
              <a:rPr lang="hr-HR" sz="1600" dirty="0" err="1" smtClean="0"/>
              <a:t>profesionalih</a:t>
            </a:r>
            <a:r>
              <a:rPr lang="hr-HR" sz="1600" dirty="0" smtClean="0"/>
              <a:t> pozicija, ispitanici iz gradova te viših prihoda</a:t>
            </a:r>
            <a:endParaRPr lang="hr-HR" sz="1600" dirty="0"/>
          </a:p>
        </p:txBody>
      </p:sp>
    </p:spTree>
    <p:extLst>
      <p:ext uri="{BB962C8B-B14F-4D97-AF65-F5344CB8AC3E}">
        <p14:creationId xmlns:p14="http://schemas.microsoft.com/office/powerpoint/2010/main" val="2725085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hr-HR" altLang="sr-Latn-RS" sz="1800" dirty="0" smtClean="0"/>
              <a:t>Jedan od deset korisnika smatra kako mirovinski fondovi dobro posluju </a:t>
            </a:r>
            <a:endParaRPr lang="de-DE" altLang="sr-Latn-RS" sz="1800" dirty="0" smtClean="0"/>
          </a:p>
        </p:txBody>
      </p:sp>
      <p:sp>
        <p:nvSpPr>
          <p:cNvPr id="68611"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CF08F3E5-A3AA-4A87-860B-67CECFC643BF}" type="slidenum">
              <a:rPr lang="de-DE" altLang="sr-Latn-RS" smtClean="0"/>
              <a:pPr eaLnBrk="1" hangingPunct="1">
                <a:spcBef>
                  <a:spcPct val="0"/>
                </a:spcBef>
                <a:buFontTx/>
                <a:buNone/>
              </a:pPr>
              <a:t>21</a:t>
            </a:fld>
            <a:endParaRPr lang="de-DE" altLang="sr-Latn-RS" smtClean="0"/>
          </a:p>
        </p:txBody>
      </p:sp>
      <p:sp>
        <p:nvSpPr>
          <p:cNvPr id="68612"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t>Ocjena poslovanja mirovinskih fondova	</a:t>
            </a:r>
          </a:p>
          <a:p>
            <a:pPr eaLnBrk="1" hangingPunct="1">
              <a:spcBef>
                <a:spcPct val="0"/>
              </a:spcBef>
              <a:buFontTx/>
              <a:buNone/>
            </a:pPr>
            <a:r>
              <a:rPr lang="de-DE" altLang="sr-Latn-RS" sz="1400" dirty="0" smtClean="0">
                <a:cs typeface="Arial" pitchFamily="34" charset="0"/>
              </a:rPr>
              <a:t>&lt;u %&gt;</a:t>
            </a:r>
            <a:endParaRPr lang="de-DE" altLang="sr-Latn-RS" dirty="0">
              <a:latin typeface="Arial" pitchFamily="34" charset="0"/>
              <a:cs typeface="Arial" pitchFamily="34" charset="0"/>
            </a:endParaRPr>
          </a:p>
        </p:txBody>
      </p:sp>
      <p:sp>
        <p:nvSpPr>
          <p:cNvPr id="68613" name="Text Box 5"/>
          <p:cNvSpPr txBox="1">
            <a:spLocks noChangeArrowheads="1"/>
          </p:cNvSpPr>
          <p:nvPr/>
        </p:nvSpPr>
        <p:spPr bwMode="auto">
          <a:xfrm>
            <a:off x="371475" y="6254123"/>
            <a:ext cx="7718425"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a:cs typeface="Arial" pitchFamily="34" charset="0"/>
              </a:rPr>
              <a:t>Korisnici mirovinskih fondova </a:t>
            </a:r>
            <a:endParaRPr lang="hr-HR" altLang="sr-Latn-RS" sz="800" dirty="0" smtClean="0">
              <a:cs typeface="Arial" pitchFamily="34" charset="0"/>
            </a:endParaRPr>
          </a:p>
          <a:p>
            <a:pPr eaLnBrk="1" hangingPunct="1">
              <a:spcBef>
                <a:spcPct val="0"/>
              </a:spcBef>
              <a:buFontTx/>
              <a:buNone/>
            </a:pPr>
            <a:r>
              <a:rPr lang="hr-HR" altLang="sr-Latn-RS" sz="800" b="1" dirty="0" smtClean="0">
                <a:cs typeface="Arial" pitchFamily="34" charset="0"/>
              </a:rPr>
              <a:t>Pitanje</a:t>
            </a:r>
            <a:r>
              <a:rPr lang="hr-HR" altLang="sr-Latn-RS" sz="800" b="1" dirty="0">
                <a:cs typeface="Arial" pitchFamily="34" charset="0"/>
              </a:rPr>
              <a:t>:</a:t>
            </a:r>
            <a:r>
              <a:rPr lang="hr-HR" altLang="sr-Latn-RS" sz="800" dirty="0">
                <a:cs typeface="Arial" pitchFamily="34" charset="0"/>
              </a:rPr>
              <a:t>	</a:t>
            </a:r>
            <a:r>
              <a:rPr lang="hr-HR" sz="800" dirty="0"/>
              <a:t>Kako ocjenjujete trenutno poslovanje mirovinskih fondova? Molim vas ocijenite na skali od 1 do 5, gdje 1  «Vrlo loše posluju», 5 «Odlično posluju». </a:t>
            </a:r>
          </a:p>
        </p:txBody>
      </p:sp>
      <p:graphicFrame>
        <p:nvGraphicFramePr>
          <p:cNvPr id="68614" name="Objekt 6"/>
          <p:cNvGraphicFramePr>
            <a:graphicFrameLocks noChangeAspect="1"/>
          </p:cNvGraphicFramePr>
          <p:nvPr>
            <p:extLst>
              <p:ext uri="{D42A27DB-BD31-4B8C-83A1-F6EECF244321}">
                <p14:modId xmlns:p14="http://schemas.microsoft.com/office/powerpoint/2010/main" val="1515142364"/>
              </p:ext>
            </p:extLst>
          </p:nvPr>
        </p:nvGraphicFramePr>
        <p:xfrm>
          <a:off x="514350" y="1085653"/>
          <a:ext cx="7427913" cy="4927600"/>
        </p:xfrm>
        <a:graphic>
          <a:graphicData uri="http://schemas.openxmlformats.org/presentationml/2006/ole">
            <mc:AlternateContent xmlns:mc="http://schemas.openxmlformats.org/markup-compatibility/2006">
              <mc:Choice xmlns:v="urn:schemas-microsoft-com:vml" Requires="v">
                <p:oleObj spid="_x0000_s390197" name="Grafikon" r:id="rId3" imgW="7429500" imgH="4924335" progId="MSGraph.Chart.8">
                  <p:embed followColorScheme="full"/>
                </p:oleObj>
              </mc:Choice>
              <mc:Fallback>
                <p:oleObj name="Grafikon" r:id="rId3" imgW="7429500" imgH="4924335" progId="MSGraph.Chart.8">
                  <p:embed followColorScheme="full"/>
                  <p:pic>
                    <p:nvPicPr>
                      <p:cNvPr id="0" name=""/>
                      <p:cNvPicPr>
                        <a:picLocks noChangeAspect="1" noChangeArrowheads="1"/>
                      </p:cNvPicPr>
                      <p:nvPr/>
                    </p:nvPicPr>
                    <p:blipFill>
                      <a:blip r:embed="rId4"/>
                      <a:srcRect/>
                      <a:stretch>
                        <a:fillRect/>
                      </a:stretch>
                    </p:blipFill>
                    <p:spPr bwMode="auto">
                      <a:xfrm>
                        <a:off x="514350" y="1085653"/>
                        <a:ext cx="7427913"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kstniOkvir 10"/>
          <p:cNvSpPr txBox="1"/>
          <p:nvPr/>
        </p:nvSpPr>
        <p:spPr>
          <a:xfrm>
            <a:off x="6329680" y="559872"/>
            <a:ext cx="2551778" cy="978729"/>
          </a:xfrm>
          <a:prstGeom prst="rect">
            <a:avLst/>
          </a:prstGeom>
          <a:solidFill>
            <a:schemeClr val="accent2"/>
          </a:solidFill>
        </p:spPr>
        <p:txBody>
          <a:bodyPr wrap="square" rtlCol="0">
            <a:spAutoFit/>
          </a:bodyPr>
          <a:lstStyle/>
          <a:p>
            <a:r>
              <a:rPr lang="hr-HR" sz="1600" dirty="0" smtClean="0"/>
              <a:t>Da fondovi dobro posluju češće smatraju ispitanici iz urbanih područja, te onih viših prihoda.</a:t>
            </a:r>
            <a:endParaRPr lang="hr-HR" sz="1600" dirty="0"/>
          </a:p>
        </p:txBody>
      </p:sp>
    </p:spTree>
    <p:extLst>
      <p:ext uri="{BB962C8B-B14F-4D97-AF65-F5344CB8AC3E}">
        <p14:creationId xmlns:p14="http://schemas.microsoft.com/office/powerpoint/2010/main" val="3584931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hr-HR" altLang="sr-Latn-RS" sz="1800" dirty="0" smtClean="0"/>
              <a:t>No, korisnici </a:t>
            </a:r>
            <a:r>
              <a:rPr lang="hr-HR" altLang="sr-Latn-RS" sz="1800" dirty="0" smtClean="0"/>
              <a:t>fondova nisu skloni mijenjati svoj fond 	</a:t>
            </a:r>
          </a:p>
        </p:txBody>
      </p:sp>
      <p:sp>
        <p:nvSpPr>
          <p:cNvPr id="54275"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5274055A-D117-4377-B9F8-05B6486123AF}" type="slidenum">
              <a:rPr lang="de-DE" altLang="sr-Latn-RS" smtClean="0"/>
              <a:pPr eaLnBrk="1" hangingPunct="1">
                <a:spcBef>
                  <a:spcPct val="0"/>
                </a:spcBef>
                <a:buFontTx/>
                <a:buNone/>
              </a:pPr>
              <a:t>22</a:t>
            </a:fld>
            <a:endParaRPr lang="de-DE" altLang="sr-Latn-RS" smtClean="0"/>
          </a:p>
        </p:txBody>
      </p:sp>
      <p:sp>
        <p:nvSpPr>
          <p:cNvPr id="54276"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t>Vjerojatnost promjene fonda</a:t>
            </a:r>
            <a:endParaRPr lang="hr-HR" altLang="sr-Latn-RS" sz="1400" b="1" dirty="0" smtClean="0">
              <a:cs typeface="Arial" pitchFamily="34" charset="0"/>
            </a:endParaRPr>
          </a:p>
          <a:p>
            <a:pPr eaLnBrk="1" hangingPunct="1">
              <a:spcBef>
                <a:spcPct val="0"/>
              </a:spcBef>
              <a:buFontTx/>
              <a:buNone/>
            </a:pPr>
            <a:r>
              <a:rPr lang="de-DE" altLang="sr-Latn-RS" sz="1400" dirty="0" smtClean="0">
                <a:cs typeface="Arial" pitchFamily="34" charset="0"/>
              </a:rPr>
              <a:t>&lt;</a:t>
            </a:r>
            <a:r>
              <a:rPr lang="de-DE" altLang="sr-Latn-RS" sz="1400" dirty="0">
                <a:cs typeface="Arial" pitchFamily="34" charset="0"/>
              </a:rPr>
              <a:t>u %&gt;</a:t>
            </a:r>
            <a:endParaRPr lang="de-DE" altLang="sr-Latn-RS" dirty="0">
              <a:latin typeface="Arial" pitchFamily="34" charset="0"/>
              <a:cs typeface="Arial" pitchFamily="34" charset="0"/>
            </a:endParaRPr>
          </a:p>
        </p:txBody>
      </p:sp>
      <p:sp>
        <p:nvSpPr>
          <p:cNvPr id="54277" name="Text Box 5"/>
          <p:cNvSpPr txBox="1">
            <a:spLocks noChangeArrowheads="1"/>
          </p:cNvSpPr>
          <p:nvPr/>
        </p:nvSpPr>
        <p:spPr bwMode="auto">
          <a:xfrm>
            <a:off x="371475" y="6096865"/>
            <a:ext cx="7718425"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a:cs typeface="Arial" pitchFamily="34" charset="0"/>
              </a:rPr>
              <a:t>Korisnici mirovinskih fondova koji znaju u kojem su fondu </a:t>
            </a:r>
          </a:p>
          <a:p>
            <a:pPr eaLnBrk="1" hangingPunct="1">
              <a:spcBef>
                <a:spcPct val="0"/>
              </a:spcBef>
              <a:buFontTx/>
              <a:buNone/>
            </a:pPr>
            <a:r>
              <a:rPr lang="hr-HR" altLang="sr-Latn-RS" sz="800" b="1" dirty="0" smtClean="0">
                <a:cs typeface="Arial" pitchFamily="34" charset="0"/>
              </a:rPr>
              <a:t>Pitanje</a:t>
            </a:r>
            <a:r>
              <a:rPr lang="hr-HR" altLang="sr-Latn-RS" sz="800" dirty="0">
                <a:cs typeface="Arial" pitchFamily="34" charset="0"/>
              </a:rPr>
              <a:t>:	</a:t>
            </a:r>
            <a:r>
              <a:rPr lang="hr-HR" sz="800" dirty="0">
                <a:cs typeface="Arial" pitchFamily="34" charset="0"/>
              </a:rPr>
              <a:t>Sada me zanima kolika je vjerojatnost da ćete u idućih godinu ili dvije promijeniti svoj mirovinski fond u 2 stupu. Poslužite se sljedećim odgovorima: 1 – uopće nije </a:t>
            </a:r>
            <a:r>
              <a:rPr lang="hr-HR" sz="800" dirty="0" smtClean="0">
                <a:cs typeface="Arial" pitchFamily="34" charset="0"/>
              </a:rPr>
              <a:t>	vjerojatno</a:t>
            </a:r>
            <a:r>
              <a:rPr lang="hr-HR" sz="800" dirty="0">
                <a:cs typeface="Arial" pitchFamily="34" charset="0"/>
              </a:rPr>
              <a:t>, 5 – gotovo sigurno ću promijeniti fond.</a:t>
            </a:r>
          </a:p>
        </p:txBody>
      </p:sp>
      <p:graphicFrame>
        <p:nvGraphicFramePr>
          <p:cNvPr id="2" name="Objekt 1"/>
          <p:cNvGraphicFramePr>
            <a:graphicFrameLocks noChangeAspect="1"/>
          </p:cNvGraphicFramePr>
          <p:nvPr>
            <p:extLst>
              <p:ext uri="{D42A27DB-BD31-4B8C-83A1-F6EECF244321}">
                <p14:modId xmlns:p14="http://schemas.microsoft.com/office/powerpoint/2010/main" val="2470499499"/>
              </p:ext>
            </p:extLst>
          </p:nvPr>
        </p:nvGraphicFramePr>
        <p:xfrm>
          <a:off x="160338" y="1314450"/>
          <a:ext cx="8801100" cy="4732338"/>
        </p:xfrm>
        <a:graphic>
          <a:graphicData uri="http://schemas.openxmlformats.org/presentationml/2006/ole">
            <mc:AlternateContent xmlns:mc="http://schemas.openxmlformats.org/markup-compatibility/2006">
              <mc:Choice xmlns:v="urn:schemas-microsoft-com:vml" Requires="v">
                <p:oleObj spid="_x0000_s394292" name="Chart" r:id="rId3" imgW="8839214" imgH="4752990" progId="MSGraph.Chart.8">
                  <p:embed followColorScheme="full"/>
                </p:oleObj>
              </mc:Choice>
              <mc:Fallback>
                <p:oleObj name="Chart" r:id="rId3" imgW="8839214" imgH="4752990" progId="MSGraph.Chart.8">
                  <p:embed followColorScheme="full"/>
                  <p:pic>
                    <p:nvPicPr>
                      <p:cNvPr id="0" name=""/>
                      <p:cNvPicPr>
                        <a:picLocks noChangeAspect="1" noChangeArrowheads="1"/>
                      </p:cNvPicPr>
                      <p:nvPr/>
                    </p:nvPicPr>
                    <p:blipFill>
                      <a:blip r:embed="rId4"/>
                      <a:srcRect/>
                      <a:stretch>
                        <a:fillRect/>
                      </a:stretch>
                    </p:blipFill>
                    <p:spPr bwMode="auto">
                      <a:xfrm>
                        <a:off x="160338" y="1314450"/>
                        <a:ext cx="88011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71046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Stručna </a:t>
            </a:r>
            <a:r>
              <a:rPr lang="hr-HR" dirty="0" smtClean="0"/>
              <a:t>javnost i kreatori javnog mnijenja imaju izrazito razrađen stav o društvima za upravljanje mirovinskim fondovima, odnosno fondovima kao takvima. </a:t>
            </a:r>
            <a:endParaRPr lang="hr-HR" dirty="0"/>
          </a:p>
        </p:txBody>
      </p:sp>
      <p:sp>
        <p:nvSpPr>
          <p:cNvPr id="3" name="Rezervirano mjesto sadržaja 2"/>
          <p:cNvSpPr>
            <a:spLocks noGrp="1"/>
          </p:cNvSpPr>
          <p:nvPr>
            <p:ph idx="1"/>
          </p:nvPr>
        </p:nvSpPr>
        <p:spPr/>
        <p:txBody>
          <a:bodyPr/>
          <a:lstStyle/>
          <a:p>
            <a:endParaRPr lang="hr-HR" dirty="0" smtClean="0"/>
          </a:p>
          <a:p>
            <a:r>
              <a:rPr lang="hr-HR" dirty="0" smtClean="0"/>
              <a:t>Kao </a:t>
            </a:r>
            <a:r>
              <a:rPr lang="hr-HR" dirty="0" smtClean="0"/>
              <a:t>i u pogledu ocjene cijele reforme, ugrubo ova skupina se može podijeliti u dva tabora, one koji imaju uglavnom pozitivan stav o radu fondova u cjelini te oni koji su u određenim elementima kritični prema načinu na koji se upravlja fondovima te rezultatima koji oni ostvaruju. </a:t>
            </a:r>
          </a:p>
          <a:p>
            <a:r>
              <a:rPr lang="hr-HR" dirty="0" smtClean="0"/>
              <a:t>Kao pozitivne strane rada fondova i društava za upravljanje njima navodi se niz elemenata:</a:t>
            </a:r>
          </a:p>
          <a:p>
            <a:pPr lvl="1"/>
            <a:r>
              <a:rPr lang="hr-HR" dirty="0" smtClean="0"/>
              <a:t>Mirovinski fondovi su imali ključnu ulogu u razvoju tržišta kapitala, te i danas igraju ključnu ulogu</a:t>
            </a:r>
            <a:r>
              <a:rPr lang="hr-HR" dirty="0" smtClean="0"/>
              <a:t>. </a:t>
            </a:r>
          </a:p>
          <a:p>
            <a:pPr lvl="1"/>
            <a:r>
              <a:rPr lang="hr-HR" dirty="0" smtClean="0"/>
              <a:t>Fondovi </a:t>
            </a:r>
            <a:r>
              <a:rPr lang="hr-HR" dirty="0"/>
              <a:t>su napravili solidan posao po pitanju prinosa na kapital. </a:t>
            </a:r>
            <a:endParaRPr lang="hr-HR" dirty="0" smtClean="0"/>
          </a:p>
          <a:p>
            <a:pPr lvl="2"/>
            <a:r>
              <a:rPr lang="hr-HR" dirty="0"/>
              <a:t>Prinos je stabilan i zadovoljavajući te u skladu s predviđanjima na početku reforme, ili čak možda i nešto veći. </a:t>
            </a:r>
          </a:p>
          <a:p>
            <a:r>
              <a:rPr lang="hr-HR" dirty="0"/>
              <a:t>Sudionici koji imaju nešto </a:t>
            </a:r>
            <a:r>
              <a:rPr lang="hr-HR" dirty="0" err="1"/>
              <a:t>negativniji</a:t>
            </a:r>
            <a:r>
              <a:rPr lang="hr-HR" dirty="0"/>
              <a:t> stav o reformi iznijeli su i niz kritika na rada društava za upravljanje mirovinskim fondovima:</a:t>
            </a:r>
          </a:p>
          <a:p>
            <a:pPr lvl="1"/>
            <a:r>
              <a:rPr lang="hr-HR" dirty="0"/>
              <a:t>Neki smatraju da fondovi nisu dali puni doprinos razvoju tržišta kapitala, koliko se očekivalo i koliki su bili potencijali</a:t>
            </a:r>
          </a:p>
          <a:p>
            <a:pPr lvl="1"/>
            <a:r>
              <a:rPr lang="hr-HR" dirty="0"/>
              <a:t>Taj prigovor je vezan i uz strukturu </a:t>
            </a:r>
            <a:r>
              <a:rPr lang="hr-HR" dirty="0" smtClean="0"/>
              <a:t>portfelja (prevelika </a:t>
            </a:r>
            <a:r>
              <a:rPr lang="hr-HR" dirty="0"/>
              <a:t>ulaganja u državne obveznice a premalo ulaganja u projekte u </a:t>
            </a:r>
            <a:r>
              <a:rPr lang="hr-HR" dirty="0" smtClean="0"/>
              <a:t>gospodarstvu)</a:t>
            </a:r>
            <a:endParaRPr lang="hr-HR" dirty="0"/>
          </a:p>
          <a:p>
            <a:pPr lvl="1"/>
            <a:r>
              <a:rPr lang="hr-HR" dirty="0"/>
              <a:t>Kritičari smatraju da prinos na kapital fondova nije zadovoljavajući</a:t>
            </a:r>
          </a:p>
          <a:p>
            <a:pPr lvl="1"/>
            <a:endParaRPr lang="hr-HR" dirty="0"/>
          </a:p>
          <a:p>
            <a:pPr marL="0" indent="0">
              <a:buNone/>
            </a:pPr>
            <a:endParaRPr lang="hr-HR" dirty="0" smtClean="0"/>
          </a:p>
          <a:p>
            <a:pPr lvl="2"/>
            <a:endParaRPr lang="hr-HR" dirty="0" smtClean="0"/>
          </a:p>
          <a:p>
            <a:pPr lvl="2"/>
            <a:endParaRPr lang="hr-HR" dirty="0" smtClean="0"/>
          </a:p>
          <a:p>
            <a:pPr lvl="2"/>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23</a:t>
            </a:fld>
            <a:endParaRPr lang="en-US"/>
          </a:p>
        </p:txBody>
      </p:sp>
    </p:spTree>
    <p:extLst>
      <p:ext uri="{BB962C8B-B14F-4D97-AF65-F5344CB8AC3E}">
        <p14:creationId xmlns:p14="http://schemas.microsoft.com/office/powerpoint/2010/main" val="1910534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hr-HR" altLang="sr-Latn-RS" dirty="0" smtClean="0"/>
              <a:t>Sadržaj</a:t>
            </a:r>
            <a:endParaRPr lang="de-DE" altLang="sr-Latn-RS" dirty="0" smtClean="0"/>
          </a:p>
        </p:txBody>
      </p:sp>
      <p:sp>
        <p:nvSpPr>
          <p:cNvPr id="28675"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A4731C43-50E3-4922-B8E0-CBB54C061A2A}" type="slidenum">
              <a:rPr lang="de-DE" altLang="sr-Latn-RS" smtClean="0"/>
              <a:pPr eaLnBrk="1" hangingPunct="1">
                <a:spcBef>
                  <a:spcPct val="0"/>
                </a:spcBef>
                <a:buFontTx/>
                <a:buNone/>
              </a:pPr>
              <a:t>24</a:t>
            </a:fld>
            <a:endParaRPr lang="de-DE" altLang="sr-Latn-RS" smtClean="0"/>
          </a:p>
        </p:txBody>
      </p:sp>
      <p:sp>
        <p:nvSpPr>
          <p:cNvPr id="2" name="Rezervirano mjesto sadržaja 1"/>
          <p:cNvSpPr>
            <a:spLocks noGrp="1"/>
          </p:cNvSpPr>
          <p:nvPr>
            <p:ph idx="1"/>
          </p:nvPr>
        </p:nvSpPr>
        <p:spPr>
          <a:xfrm>
            <a:off x="321945" y="1012262"/>
            <a:ext cx="7737475" cy="5256458"/>
          </a:xfrm>
        </p:spPr>
        <p:txBody>
          <a:bodyPr/>
          <a:lstStyle/>
          <a:p>
            <a:endParaRPr lang="hr-HR" altLang="sr-Latn-RS" dirty="0" smtClean="0">
              <a:solidFill>
                <a:schemeClr val="accent5"/>
              </a:solidFill>
            </a:endParaRPr>
          </a:p>
          <a:p>
            <a:endParaRPr lang="hr-HR" altLang="sr-Latn-RS" sz="2000" dirty="0">
              <a:solidFill>
                <a:schemeClr val="accent5"/>
              </a:solidFill>
            </a:endParaRPr>
          </a:p>
          <a:p>
            <a:r>
              <a:rPr lang="hr-HR" altLang="sr-Latn-RS" sz="2000" dirty="0" smtClean="0">
                <a:solidFill>
                  <a:schemeClr val="accent5"/>
                </a:solidFill>
              </a:rPr>
              <a:t>Percepcija </a:t>
            </a:r>
            <a:r>
              <a:rPr lang="hr-HR" altLang="sr-Latn-RS" sz="2000" dirty="0">
                <a:solidFill>
                  <a:schemeClr val="accent5"/>
                </a:solidFill>
              </a:rPr>
              <a:t>stanja i perspektiva mirovinskog sustava</a:t>
            </a:r>
          </a:p>
          <a:p>
            <a:endParaRPr lang="hr-HR" altLang="sr-Latn-RS" sz="2000" dirty="0"/>
          </a:p>
          <a:p>
            <a:r>
              <a:rPr lang="hr-HR" altLang="sr-Latn-RS" sz="2000" dirty="0">
                <a:solidFill>
                  <a:schemeClr val="accent5"/>
                </a:solidFill>
              </a:rPr>
              <a:t>Odnos prema reviziji mirovinske reforme </a:t>
            </a:r>
          </a:p>
          <a:p>
            <a:endParaRPr lang="hr-HR" altLang="sr-Latn-RS" sz="2000" dirty="0">
              <a:solidFill>
                <a:schemeClr val="accent5"/>
              </a:solidFill>
            </a:endParaRPr>
          </a:p>
          <a:p>
            <a:r>
              <a:rPr lang="hr-HR" altLang="sr-Latn-RS" sz="2000" dirty="0">
                <a:solidFill>
                  <a:schemeClr val="accent5"/>
                </a:solidFill>
              </a:rPr>
              <a:t>Imidž obveznih mirovinskih fondova</a:t>
            </a:r>
          </a:p>
          <a:p>
            <a:endParaRPr lang="hr-HR" altLang="sr-Latn-RS" sz="2000" dirty="0">
              <a:solidFill>
                <a:schemeClr val="accent5"/>
              </a:solidFill>
            </a:endParaRPr>
          </a:p>
          <a:p>
            <a:r>
              <a:rPr lang="hr-HR" altLang="sr-Latn-RS" sz="2000" dirty="0"/>
              <a:t>Odnos prema planiranju budućnosti i mirovine</a:t>
            </a:r>
          </a:p>
          <a:p>
            <a:endParaRPr lang="hr-HR" altLang="sr-Latn-RS" dirty="0" smtClean="0"/>
          </a:p>
          <a:p>
            <a:pPr marL="0" indent="0">
              <a:buNone/>
            </a:pPr>
            <a:endParaRPr lang="en-US" altLang="sr-Latn-RS" dirty="0" smtClean="0"/>
          </a:p>
          <a:p>
            <a:endParaRPr lang="hr-HR" dirty="0"/>
          </a:p>
        </p:txBody>
      </p:sp>
    </p:spTree>
    <p:extLst>
      <p:ext uri="{BB962C8B-B14F-4D97-AF65-F5344CB8AC3E}">
        <p14:creationId xmlns:p14="http://schemas.microsoft.com/office/powerpoint/2010/main" val="2030927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hr-HR" altLang="sr-Latn-RS" sz="1800" dirty="0" smtClean="0"/>
              <a:t>Građani nisu skloni, pogotovo u mlađim i srednjim dobnim kategorijama, planirati životne uvjete u periodu nakon umirovljenja. </a:t>
            </a:r>
            <a:endParaRPr lang="de-DE" altLang="sr-Latn-RS" sz="1800" dirty="0" smtClean="0"/>
          </a:p>
        </p:txBody>
      </p:sp>
      <p:sp>
        <p:nvSpPr>
          <p:cNvPr id="68611"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CF08F3E5-A3AA-4A87-860B-67CECFC643BF}" type="slidenum">
              <a:rPr lang="de-DE" altLang="sr-Latn-RS" smtClean="0"/>
              <a:pPr eaLnBrk="1" hangingPunct="1">
                <a:spcBef>
                  <a:spcPct val="0"/>
                </a:spcBef>
                <a:buFontTx/>
                <a:buNone/>
              </a:pPr>
              <a:t>25</a:t>
            </a:fld>
            <a:endParaRPr lang="de-DE" altLang="sr-Latn-RS" smtClean="0"/>
          </a:p>
        </p:txBody>
      </p:sp>
      <p:sp>
        <p:nvSpPr>
          <p:cNvPr id="68612"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t>Razmišljanje o umirovljeničkim danima </a:t>
            </a:r>
            <a:endParaRPr lang="hr-HR" altLang="sr-Latn-RS" sz="1400" b="1" dirty="0" smtClean="0">
              <a:cs typeface="Arial" pitchFamily="34" charset="0"/>
            </a:endParaRPr>
          </a:p>
          <a:p>
            <a:pPr eaLnBrk="1" hangingPunct="1">
              <a:spcBef>
                <a:spcPct val="0"/>
              </a:spcBef>
              <a:buFontTx/>
              <a:buNone/>
            </a:pPr>
            <a:r>
              <a:rPr lang="de-DE" altLang="sr-Latn-RS" sz="1400" dirty="0" smtClean="0">
                <a:cs typeface="Arial" pitchFamily="34" charset="0"/>
              </a:rPr>
              <a:t>&lt;</a:t>
            </a:r>
            <a:r>
              <a:rPr lang="de-DE" altLang="sr-Latn-RS" sz="1400" dirty="0">
                <a:cs typeface="Arial" pitchFamily="34" charset="0"/>
              </a:rPr>
              <a:t>u %&gt;</a:t>
            </a:r>
            <a:endParaRPr lang="de-DE" altLang="sr-Latn-RS" dirty="0">
              <a:latin typeface="Arial" pitchFamily="34" charset="0"/>
              <a:cs typeface="Arial" pitchFamily="34" charset="0"/>
            </a:endParaRPr>
          </a:p>
        </p:txBody>
      </p:sp>
      <p:sp>
        <p:nvSpPr>
          <p:cNvPr id="68613" name="Text Box 5"/>
          <p:cNvSpPr txBox="1">
            <a:spLocks noChangeArrowheads="1"/>
          </p:cNvSpPr>
          <p:nvPr/>
        </p:nvSpPr>
        <p:spPr bwMode="auto">
          <a:xfrm>
            <a:off x="371475" y="6237939"/>
            <a:ext cx="7718425"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smtClean="0">
                <a:cs typeface="Arial" pitchFamily="34" charset="0"/>
              </a:rPr>
              <a:t>Svi ispitanici </a:t>
            </a:r>
            <a:endParaRPr lang="hr-HR" altLang="sr-Latn-RS" sz="800" dirty="0">
              <a:cs typeface="Arial" pitchFamily="34" charset="0"/>
            </a:endParaRPr>
          </a:p>
          <a:p>
            <a:pPr eaLnBrk="1" hangingPunct="1">
              <a:spcBef>
                <a:spcPct val="0"/>
              </a:spcBef>
              <a:buFontTx/>
              <a:buNone/>
            </a:pPr>
            <a:r>
              <a:rPr lang="hr-HR" altLang="sr-Latn-RS" sz="800" b="1" dirty="0">
                <a:cs typeface="Arial" pitchFamily="34" charset="0"/>
              </a:rPr>
              <a:t>Pitanje:</a:t>
            </a:r>
            <a:r>
              <a:rPr lang="hr-HR" altLang="sr-Latn-RS" sz="800" dirty="0">
                <a:cs typeface="Arial" pitchFamily="34" charset="0"/>
              </a:rPr>
              <a:t>	</a:t>
            </a:r>
            <a:r>
              <a:rPr lang="en-US" sz="800" dirty="0" err="1"/>
              <a:t>Jedan</a:t>
            </a:r>
            <a:r>
              <a:rPr lang="en-US" sz="800" dirty="0"/>
              <a:t> </a:t>
            </a:r>
            <a:r>
              <a:rPr lang="en-US" sz="800" dirty="0" err="1"/>
              <a:t>dio</a:t>
            </a:r>
            <a:r>
              <a:rPr lang="en-US" sz="800" dirty="0"/>
              <a:t> </a:t>
            </a:r>
            <a:r>
              <a:rPr lang="en-US" sz="800" dirty="0" err="1"/>
              <a:t>neizostavne</a:t>
            </a:r>
            <a:r>
              <a:rPr lang="en-US" sz="800" dirty="0"/>
              <a:t> </a:t>
            </a:r>
            <a:r>
              <a:rPr lang="en-US" sz="800" dirty="0" err="1"/>
              <a:t>budućnosti</a:t>
            </a:r>
            <a:r>
              <a:rPr lang="en-US" sz="800" dirty="0"/>
              <a:t> </a:t>
            </a:r>
            <a:r>
              <a:rPr lang="en-US" sz="800" dirty="0" err="1"/>
              <a:t>zaposlenih</a:t>
            </a:r>
            <a:r>
              <a:rPr lang="en-US" sz="800" dirty="0"/>
              <a:t>, </a:t>
            </a:r>
            <a:r>
              <a:rPr lang="en-US" sz="800" dirty="0" err="1"/>
              <a:t>tj</a:t>
            </a:r>
            <a:r>
              <a:rPr lang="en-US" sz="800" dirty="0"/>
              <a:t>. </a:t>
            </a:r>
            <a:r>
              <a:rPr lang="en-US" sz="800" dirty="0" err="1"/>
              <a:t>radno</a:t>
            </a:r>
            <a:r>
              <a:rPr lang="en-US" sz="800" dirty="0"/>
              <a:t> </a:t>
            </a:r>
            <a:r>
              <a:rPr lang="en-US" sz="800" dirty="0" err="1"/>
              <a:t>aktivnih</a:t>
            </a:r>
            <a:r>
              <a:rPr lang="en-US" sz="800" dirty="0"/>
              <a:t> </a:t>
            </a:r>
            <a:r>
              <a:rPr lang="en-US" sz="800" dirty="0" err="1"/>
              <a:t>osoba</a:t>
            </a:r>
            <a:r>
              <a:rPr lang="en-US" sz="800" dirty="0"/>
              <a:t> je </a:t>
            </a:r>
            <a:r>
              <a:rPr lang="en-US" sz="800" dirty="0" err="1"/>
              <a:t>mirovina</a:t>
            </a:r>
            <a:r>
              <a:rPr lang="en-US" sz="800" dirty="0"/>
              <a:t>. </a:t>
            </a:r>
            <a:r>
              <a:rPr lang="en-US" sz="800" dirty="0" err="1"/>
              <a:t>Razmišljate</a:t>
            </a:r>
            <a:r>
              <a:rPr lang="en-US" sz="800" dirty="0"/>
              <a:t> li </a:t>
            </a:r>
            <a:r>
              <a:rPr lang="en-US" sz="800" dirty="0" err="1"/>
              <a:t>ikad</a:t>
            </a:r>
            <a:r>
              <a:rPr lang="en-US" sz="800" dirty="0"/>
              <a:t> o </a:t>
            </a:r>
            <a:r>
              <a:rPr lang="en-US" sz="800" dirty="0" err="1"/>
              <a:t>umirovljeničkim</a:t>
            </a:r>
            <a:r>
              <a:rPr lang="en-US" sz="800" dirty="0"/>
              <a:t> </a:t>
            </a:r>
            <a:r>
              <a:rPr lang="en-US" sz="800" dirty="0" err="1"/>
              <a:t>danima</a:t>
            </a:r>
            <a:r>
              <a:rPr lang="en-US" sz="800" dirty="0"/>
              <a:t> </a:t>
            </a:r>
            <a:r>
              <a:rPr lang="en-US" sz="800" dirty="0" err="1"/>
              <a:t>kao</a:t>
            </a:r>
            <a:r>
              <a:rPr lang="en-US" sz="800" dirty="0"/>
              <a:t> </a:t>
            </a:r>
            <a:r>
              <a:rPr lang="en-US" sz="800" dirty="0" err="1"/>
              <a:t>dijelu</a:t>
            </a:r>
            <a:r>
              <a:rPr lang="en-US" sz="800" dirty="0"/>
              <a:t> </a:t>
            </a:r>
            <a:r>
              <a:rPr lang="en-US" sz="800" dirty="0" err="1"/>
              <a:t>svojeg</a:t>
            </a:r>
            <a:r>
              <a:rPr lang="en-US" sz="800" dirty="0"/>
              <a:t> </a:t>
            </a:r>
            <a:r>
              <a:rPr lang="en-US" sz="800" dirty="0" err="1"/>
              <a:t>budućeg</a:t>
            </a:r>
            <a:r>
              <a:rPr lang="en-US" sz="800" dirty="0"/>
              <a:t> </a:t>
            </a:r>
            <a:r>
              <a:rPr lang="en-US" sz="800" dirty="0" err="1"/>
              <a:t>života</a:t>
            </a:r>
            <a:r>
              <a:rPr lang="en-US" sz="800" dirty="0"/>
              <a:t>? </a:t>
            </a:r>
            <a:endParaRPr lang="hr-HR" altLang="sr-Latn-RS" dirty="0">
              <a:latin typeface="Arial" pitchFamily="34" charset="0"/>
              <a:cs typeface="Arial" pitchFamily="34" charset="0"/>
            </a:endParaRPr>
          </a:p>
        </p:txBody>
      </p:sp>
      <p:graphicFrame>
        <p:nvGraphicFramePr>
          <p:cNvPr id="68614" name="Objekt 6"/>
          <p:cNvGraphicFramePr>
            <a:graphicFrameLocks noChangeAspect="1"/>
          </p:cNvGraphicFramePr>
          <p:nvPr>
            <p:extLst>
              <p:ext uri="{D42A27DB-BD31-4B8C-83A1-F6EECF244321}">
                <p14:modId xmlns:p14="http://schemas.microsoft.com/office/powerpoint/2010/main" val="3439622092"/>
              </p:ext>
            </p:extLst>
          </p:nvPr>
        </p:nvGraphicFramePr>
        <p:xfrm>
          <a:off x="514350" y="1085653"/>
          <a:ext cx="7427913" cy="4927600"/>
        </p:xfrm>
        <a:graphic>
          <a:graphicData uri="http://schemas.openxmlformats.org/presentationml/2006/ole">
            <mc:AlternateContent xmlns:mc="http://schemas.openxmlformats.org/markup-compatibility/2006">
              <mc:Choice xmlns:v="urn:schemas-microsoft-com:vml" Requires="v">
                <p:oleObj spid="_x0000_s352309" name="Grafikon" r:id="rId3" imgW="7429500" imgH="4924335" progId="MSGraph.Chart.8">
                  <p:embed followColorScheme="full"/>
                </p:oleObj>
              </mc:Choice>
              <mc:Fallback>
                <p:oleObj name="Grafikon" r:id="rId3" imgW="7429500" imgH="4924335" progId="MSGraph.Chart.8">
                  <p:embed followColorScheme="full"/>
                  <p:pic>
                    <p:nvPicPr>
                      <p:cNvPr id="0" name=""/>
                      <p:cNvPicPr>
                        <a:picLocks noChangeAspect="1" noChangeArrowheads="1"/>
                      </p:cNvPicPr>
                      <p:nvPr/>
                    </p:nvPicPr>
                    <p:blipFill>
                      <a:blip r:embed="rId4"/>
                      <a:srcRect/>
                      <a:stretch>
                        <a:fillRect/>
                      </a:stretch>
                    </p:blipFill>
                    <p:spPr bwMode="auto">
                      <a:xfrm>
                        <a:off x="514350" y="1085653"/>
                        <a:ext cx="7427913"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esna vitičasta zagrada 1"/>
          <p:cNvSpPr/>
          <p:nvPr/>
        </p:nvSpPr>
        <p:spPr bwMode="auto">
          <a:xfrm rot="16200000">
            <a:off x="1691235" y="2953590"/>
            <a:ext cx="558351" cy="1286633"/>
          </a:xfrm>
          <a:prstGeom prst="rightBrace">
            <a:avLst/>
          </a:prstGeom>
          <a:ln/>
          <a:extLst/>
        </p:spPr>
        <p:style>
          <a:lnRef idx="2">
            <a:schemeClr val="dk1"/>
          </a:lnRef>
          <a:fillRef idx="0">
            <a:schemeClr val="dk1"/>
          </a:fillRef>
          <a:effectRef idx="1">
            <a:schemeClr val="dk1"/>
          </a:effectRef>
          <a:fontRef idx="minor">
            <a:schemeClr val="tx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8" name="Desna vitičasta zagrada 7"/>
          <p:cNvSpPr/>
          <p:nvPr/>
        </p:nvSpPr>
        <p:spPr bwMode="auto">
          <a:xfrm rot="16200000">
            <a:off x="5209922" y="2992635"/>
            <a:ext cx="558351" cy="1286633"/>
          </a:xfrm>
          <a:prstGeom prst="rightBrace">
            <a:avLst/>
          </a:prstGeom>
          <a:ln/>
          <a:extLst/>
        </p:spPr>
        <p:style>
          <a:lnRef idx="2">
            <a:schemeClr val="dk1"/>
          </a:lnRef>
          <a:fillRef idx="0">
            <a:schemeClr val="dk1"/>
          </a:fillRef>
          <a:effectRef idx="1">
            <a:schemeClr val="dk1"/>
          </a:effectRef>
          <a:fontRef idx="minor">
            <a:schemeClr val="tx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10" name="TekstniOkvir 9"/>
          <p:cNvSpPr txBox="1"/>
          <p:nvPr/>
        </p:nvSpPr>
        <p:spPr>
          <a:xfrm>
            <a:off x="4987390" y="2871253"/>
            <a:ext cx="1003413" cy="3416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hr-HR" dirty="0" smtClean="0"/>
              <a:t>32%</a:t>
            </a:r>
            <a:endParaRPr lang="hr-HR" dirty="0"/>
          </a:p>
        </p:txBody>
      </p:sp>
      <p:sp>
        <p:nvSpPr>
          <p:cNvPr id="11" name="TekstniOkvir 10"/>
          <p:cNvSpPr txBox="1"/>
          <p:nvPr/>
        </p:nvSpPr>
        <p:spPr>
          <a:xfrm>
            <a:off x="1468703" y="2878063"/>
            <a:ext cx="1003413" cy="3416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hr-HR" dirty="0" smtClean="0"/>
              <a:t>38%</a:t>
            </a:r>
            <a:endParaRPr lang="hr-HR" dirty="0"/>
          </a:p>
        </p:txBody>
      </p:sp>
      <p:graphicFrame>
        <p:nvGraphicFramePr>
          <p:cNvPr id="3" name="Tablica 2"/>
          <p:cNvGraphicFramePr>
            <a:graphicFrameLocks noGrp="1"/>
          </p:cNvGraphicFramePr>
          <p:nvPr>
            <p:extLst>
              <p:ext uri="{D42A27DB-BD31-4B8C-83A1-F6EECF244321}">
                <p14:modId xmlns:p14="http://schemas.microsoft.com/office/powerpoint/2010/main" val="3910813463"/>
              </p:ext>
            </p:extLst>
          </p:nvPr>
        </p:nvGraphicFramePr>
        <p:xfrm>
          <a:off x="5489096" y="744538"/>
          <a:ext cx="3376295" cy="1483798"/>
        </p:xfrm>
        <a:graphic>
          <a:graphicData uri="http://schemas.openxmlformats.org/drawingml/2006/table">
            <a:tbl>
              <a:tblPr/>
              <a:tblGrid>
                <a:gridCol w="663575"/>
                <a:gridCol w="711200"/>
                <a:gridCol w="690880"/>
                <a:gridCol w="711200"/>
                <a:gridCol w="599440"/>
              </a:tblGrid>
              <a:tr h="506598">
                <a:tc>
                  <a:txBody>
                    <a:bodyPr/>
                    <a:lstStyle/>
                    <a:p>
                      <a:r>
                        <a:rPr kumimoji="0" lang="hr-HR" sz="1200" b="1" i="0" u="none" strike="noStrike" kern="1200" cap="none" normalizeH="0" baseline="0" dirty="0" smtClean="0">
                          <a:ln>
                            <a:noFill/>
                          </a:ln>
                          <a:solidFill>
                            <a:srgbClr val="3C5F9C"/>
                          </a:solidFill>
                          <a:effectLst/>
                          <a:latin typeface="+mn-lt"/>
                          <a:ea typeface="+mn-ea"/>
                          <a:cs typeface="+mn-cs"/>
                        </a:rPr>
                        <a:t>Dob</a:t>
                      </a:r>
                      <a:endParaRPr kumimoji="0" lang="hr-HR" sz="1200" b="1" i="0" u="none" strike="noStrike" kern="1200" cap="none" normalizeH="0" baseline="0" dirty="0">
                        <a:ln>
                          <a:noFill/>
                        </a:ln>
                        <a:solidFill>
                          <a:srgbClr val="3C5F9C"/>
                        </a:solidFill>
                        <a:effectLst/>
                        <a:latin typeface="+mn-lt"/>
                        <a:ea typeface="+mn-ea"/>
                        <a:cs typeface="+mn-cs"/>
                      </a:endParaRPr>
                    </a:p>
                  </a:txBody>
                  <a:tcPr marL="53998" marR="53998" marT="18001" marB="18001" anchor="ctr" horzOverflow="overflow">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Rijetko ili nikada</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Ponekad</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Često ili vrlo često</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Ne znam</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r>
              <a:tr h="244300">
                <a:tc>
                  <a:txBody>
                    <a:bodyPr/>
                    <a:lstStyle/>
                    <a:p>
                      <a:pPr algn="l" fontAlgn="b"/>
                      <a:r>
                        <a:rPr kumimoji="0" lang="hr-HR" sz="1200" b="1" i="0" u="none" strike="noStrike" kern="1200" cap="none" normalizeH="0" baseline="0" dirty="0">
                          <a:ln>
                            <a:noFill/>
                          </a:ln>
                          <a:solidFill>
                            <a:srgbClr val="3C5F9C"/>
                          </a:solidFill>
                          <a:effectLst/>
                          <a:latin typeface="+mn-lt"/>
                          <a:ea typeface="+mn-ea"/>
                          <a:cs typeface="+mn-cs"/>
                        </a:rPr>
                        <a:t>15-29</a:t>
                      </a:r>
                    </a:p>
                  </a:txBody>
                  <a:tcPr marL="54000"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74%</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17%</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10%</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0%</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r>
              <a:tr h="244300">
                <a:tc>
                  <a:txBody>
                    <a:bodyPr/>
                    <a:lstStyle/>
                    <a:p>
                      <a:pPr algn="l" fontAlgn="b"/>
                      <a:r>
                        <a:rPr kumimoji="0" lang="hr-HR" sz="1200" b="1" i="0" u="none" strike="noStrike" kern="1200" cap="none" normalizeH="0" baseline="0" dirty="0">
                          <a:ln>
                            <a:noFill/>
                          </a:ln>
                          <a:solidFill>
                            <a:srgbClr val="3C5F9C"/>
                          </a:solidFill>
                          <a:effectLst/>
                          <a:latin typeface="+mn-lt"/>
                          <a:ea typeface="+mn-ea"/>
                          <a:cs typeface="+mn-cs"/>
                        </a:rPr>
                        <a:t>30-39</a:t>
                      </a:r>
                    </a:p>
                  </a:txBody>
                  <a:tcPr marL="54000"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47%</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38%</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14%</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1%</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r>
              <a:tr h="244300">
                <a:tc>
                  <a:txBody>
                    <a:bodyPr/>
                    <a:lstStyle/>
                    <a:p>
                      <a:pPr algn="l" fontAlgn="b"/>
                      <a:r>
                        <a:rPr kumimoji="0" lang="hr-HR" sz="1200" b="1" i="0" u="none" strike="noStrike" kern="1200" cap="none" normalizeH="0" baseline="0" dirty="0">
                          <a:ln>
                            <a:noFill/>
                          </a:ln>
                          <a:solidFill>
                            <a:srgbClr val="3C5F9C"/>
                          </a:solidFill>
                          <a:effectLst/>
                          <a:latin typeface="+mn-lt"/>
                          <a:ea typeface="+mn-ea"/>
                          <a:cs typeface="+mn-cs"/>
                        </a:rPr>
                        <a:t>40-49</a:t>
                      </a:r>
                    </a:p>
                  </a:txBody>
                  <a:tcPr marL="54000"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27%</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40%</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34%</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 </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r>
              <a:tr h="244300">
                <a:tc>
                  <a:txBody>
                    <a:bodyPr/>
                    <a:lstStyle/>
                    <a:p>
                      <a:pPr algn="l" fontAlgn="b"/>
                      <a:r>
                        <a:rPr kumimoji="0" lang="hr-HR" sz="1200" b="1" i="0" u="none" strike="noStrike" kern="1200" cap="none" normalizeH="0" baseline="0" dirty="0" smtClean="0">
                          <a:ln>
                            <a:noFill/>
                          </a:ln>
                          <a:solidFill>
                            <a:srgbClr val="3C5F9C"/>
                          </a:solidFill>
                          <a:effectLst/>
                          <a:latin typeface="+mn-lt"/>
                          <a:ea typeface="+mn-ea"/>
                          <a:cs typeface="+mn-cs"/>
                        </a:rPr>
                        <a:t>50-65</a:t>
                      </a:r>
                      <a:endParaRPr kumimoji="0" lang="hr-HR" sz="1200" b="1" i="0" u="none" strike="noStrike" kern="1200" cap="none" normalizeH="0" baseline="0" dirty="0">
                        <a:ln>
                          <a:noFill/>
                        </a:ln>
                        <a:solidFill>
                          <a:srgbClr val="3C5F9C"/>
                        </a:solidFill>
                        <a:effectLst/>
                        <a:latin typeface="+mn-lt"/>
                        <a:ea typeface="+mn-ea"/>
                        <a:cs typeface="+mn-cs"/>
                      </a:endParaRPr>
                    </a:p>
                  </a:txBody>
                  <a:tcPr marL="54000"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8%</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30%</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62%</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 </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r>
            </a:tbl>
          </a:graphicData>
        </a:graphic>
      </p:graphicFrame>
    </p:spTree>
    <p:extLst>
      <p:ext uri="{BB962C8B-B14F-4D97-AF65-F5344CB8AC3E}">
        <p14:creationId xmlns:p14="http://schemas.microsoft.com/office/powerpoint/2010/main" val="3292354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hr-HR" altLang="sr-Latn-RS" sz="1800" dirty="0" smtClean="0"/>
              <a:t>Gotovo 2/3 građana na umirovljeničke dane gleda s pesimizmom</a:t>
            </a:r>
            <a:endParaRPr lang="de-DE" altLang="sr-Latn-RS" sz="1800" dirty="0" smtClean="0"/>
          </a:p>
        </p:txBody>
      </p:sp>
      <p:sp>
        <p:nvSpPr>
          <p:cNvPr id="68611"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CF08F3E5-A3AA-4A87-860B-67CECFC643BF}" type="slidenum">
              <a:rPr lang="de-DE" altLang="sr-Latn-RS" smtClean="0"/>
              <a:pPr eaLnBrk="1" hangingPunct="1">
                <a:spcBef>
                  <a:spcPct val="0"/>
                </a:spcBef>
                <a:buFontTx/>
                <a:buNone/>
              </a:pPr>
              <a:t>26</a:t>
            </a:fld>
            <a:endParaRPr lang="de-DE" altLang="sr-Latn-RS" smtClean="0"/>
          </a:p>
        </p:txBody>
      </p:sp>
      <p:sp>
        <p:nvSpPr>
          <p:cNvPr id="68612"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t>Očekivanja od mirovine </a:t>
            </a:r>
            <a:endParaRPr lang="hr-HR" altLang="sr-Latn-RS" sz="1400" b="1" dirty="0" smtClean="0">
              <a:cs typeface="Arial" pitchFamily="34" charset="0"/>
            </a:endParaRPr>
          </a:p>
          <a:p>
            <a:pPr eaLnBrk="1" hangingPunct="1">
              <a:spcBef>
                <a:spcPct val="0"/>
              </a:spcBef>
              <a:buFontTx/>
              <a:buNone/>
            </a:pPr>
            <a:r>
              <a:rPr lang="de-DE" altLang="sr-Latn-RS" sz="1400" dirty="0" smtClean="0">
                <a:cs typeface="Arial" pitchFamily="34" charset="0"/>
              </a:rPr>
              <a:t>&lt;</a:t>
            </a:r>
            <a:r>
              <a:rPr lang="de-DE" altLang="sr-Latn-RS" sz="1400" dirty="0">
                <a:cs typeface="Arial" pitchFamily="34" charset="0"/>
              </a:rPr>
              <a:t>u %&gt;</a:t>
            </a:r>
            <a:endParaRPr lang="de-DE" altLang="sr-Latn-RS" dirty="0">
              <a:latin typeface="Arial" pitchFamily="34" charset="0"/>
              <a:cs typeface="Arial" pitchFamily="34" charset="0"/>
            </a:endParaRPr>
          </a:p>
        </p:txBody>
      </p:sp>
      <p:sp>
        <p:nvSpPr>
          <p:cNvPr id="68613" name="Text Box 5"/>
          <p:cNvSpPr txBox="1">
            <a:spLocks noChangeArrowheads="1"/>
          </p:cNvSpPr>
          <p:nvPr/>
        </p:nvSpPr>
        <p:spPr bwMode="auto">
          <a:xfrm>
            <a:off x="371475" y="6237939"/>
            <a:ext cx="7718425"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smtClean="0">
                <a:cs typeface="Arial" pitchFamily="34" charset="0"/>
              </a:rPr>
              <a:t>Svi ispitanici </a:t>
            </a:r>
            <a:endParaRPr lang="hr-HR" altLang="sr-Latn-RS" sz="800" dirty="0">
              <a:cs typeface="Arial" pitchFamily="34" charset="0"/>
            </a:endParaRPr>
          </a:p>
          <a:p>
            <a:pPr eaLnBrk="1" hangingPunct="1">
              <a:spcBef>
                <a:spcPct val="0"/>
              </a:spcBef>
              <a:buFontTx/>
              <a:buNone/>
            </a:pPr>
            <a:r>
              <a:rPr lang="hr-HR" altLang="sr-Latn-RS" sz="800" b="1" dirty="0">
                <a:cs typeface="Arial" pitchFamily="34" charset="0"/>
              </a:rPr>
              <a:t>Pitanje:</a:t>
            </a:r>
            <a:r>
              <a:rPr lang="hr-HR" altLang="sr-Latn-RS" sz="800" dirty="0">
                <a:cs typeface="Arial" pitchFamily="34" charset="0"/>
              </a:rPr>
              <a:t>	</a:t>
            </a:r>
            <a:r>
              <a:rPr lang="en-US" sz="800" dirty="0"/>
              <a:t>Da li </a:t>
            </a:r>
            <a:r>
              <a:rPr lang="en-US" sz="800" dirty="0" err="1"/>
              <a:t>na</a:t>
            </a:r>
            <a:r>
              <a:rPr lang="en-US" sz="800" dirty="0"/>
              <a:t> </a:t>
            </a:r>
            <a:r>
              <a:rPr lang="en-US" sz="800" dirty="0" err="1"/>
              <a:t>taj</a:t>
            </a:r>
            <a:r>
              <a:rPr lang="en-US" sz="800" dirty="0"/>
              <a:t> </a:t>
            </a:r>
            <a:r>
              <a:rPr lang="en-US" sz="800" dirty="0" err="1"/>
              <a:t>dio</a:t>
            </a:r>
            <a:r>
              <a:rPr lang="en-US" sz="800" dirty="0"/>
              <a:t> </a:t>
            </a:r>
            <a:r>
              <a:rPr lang="en-US" sz="800" dirty="0" err="1"/>
              <a:t>svojeg</a:t>
            </a:r>
            <a:r>
              <a:rPr lang="en-US" sz="800" dirty="0"/>
              <a:t> </a:t>
            </a:r>
            <a:r>
              <a:rPr lang="en-US" sz="800" dirty="0" err="1"/>
              <a:t>života</a:t>
            </a:r>
            <a:r>
              <a:rPr lang="en-US" sz="800" dirty="0"/>
              <a:t> </a:t>
            </a:r>
            <a:r>
              <a:rPr lang="en-US" sz="800" dirty="0" err="1"/>
              <a:t>gledate</a:t>
            </a:r>
            <a:r>
              <a:rPr lang="en-US" sz="800" dirty="0"/>
              <a:t>: </a:t>
            </a:r>
            <a:endParaRPr lang="hr-HR" altLang="sr-Latn-RS" dirty="0">
              <a:latin typeface="Arial" pitchFamily="34" charset="0"/>
              <a:cs typeface="Arial" pitchFamily="34" charset="0"/>
            </a:endParaRPr>
          </a:p>
        </p:txBody>
      </p:sp>
      <p:graphicFrame>
        <p:nvGraphicFramePr>
          <p:cNvPr id="68614" name="Objekt 6"/>
          <p:cNvGraphicFramePr>
            <a:graphicFrameLocks noChangeAspect="1"/>
          </p:cNvGraphicFramePr>
          <p:nvPr>
            <p:extLst>
              <p:ext uri="{D42A27DB-BD31-4B8C-83A1-F6EECF244321}">
                <p14:modId xmlns:p14="http://schemas.microsoft.com/office/powerpoint/2010/main" val="3810463542"/>
              </p:ext>
            </p:extLst>
          </p:nvPr>
        </p:nvGraphicFramePr>
        <p:xfrm>
          <a:off x="514350" y="1085653"/>
          <a:ext cx="7427913" cy="4927600"/>
        </p:xfrm>
        <a:graphic>
          <a:graphicData uri="http://schemas.openxmlformats.org/presentationml/2006/ole">
            <mc:AlternateContent xmlns:mc="http://schemas.openxmlformats.org/markup-compatibility/2006">
              <mc:Choice xmlns:v="urn:schemas-microsoft-com:vml" Requires="v">
                <p:oleObj spid="_x0000_s354357" name="Grafikon" r:id="rId3" imgW="7429500" imgH="4924335" progId="MSGraph.Chart.8">
                  <p:embed followColorScheme="full"/>
                </p:oleObj>
              </mc:Choice>
              <mc:Fallback>
                <p:oleObj name="Grafikon" r:id="rId3" imgW="7429500" imgH="4924335" progId="MSGraph.Chart.8">
                  <p:embed followColorScheme="full"/>
                  <p:pic>
                    <p:nvPicPr>
                      <p:cNvPr id="0" name=""/>
                      <p:cNvPicPr>
                        <a:picLocks noChangeAspect="1" noChangeArrowheads="1"/>
                      </p:cNvPicPr>
                      <p:nvPr/>
                    </p:nvPicPr>
                    <p:blipFill>
                      <a:blip r:embed="rId4"/>
                      <a:srcRect/>
                      <a:stretch>
                        <a:fillRect/>
                      </a:stretch>
                    </p:blipFill>
                    <p:spPr bwMode="auto">
                      <a:xfrm>
                        <a:off x="514350" y="1085653"/>
                        <a:ext cx="7427913"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esna vitičasta zagrada 1"/>
          <p:cNvSpPr/>
          <p:nvPr/>
        </p:nvSpPr>
        <p:spPr bwMode="auto">
          <a:xfrm rot="16200000">
            <a:off x="1691235" y="2516622"/>
            <a:ext cx="558351" cy="1286633"/>
          </a:xfrm>
          <a:prstGeom prst="rightBrace">
            <a:avLst/>
          </a:prstGeom>
          <a:ln/>
          <a:extLst/>
        </p:spPr>
        <p:style>
          <a:lnRef idx="2">
            <a:schemeClr val="dk1"/>
          </a:lnRef>
          <a:fillRef idx="0">
            <a:schemeClr val="dk1"/>
          </a:fillRef>
          <a:effectRef idx="1">
            <a:schemeClr val="dk1"/>
          </a:effectRef>
          <a:fontRef idx="minor">
            <a:schemeClr val="tx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8" name="Desna vitičasta zagrada 7"/>
          <p:cNvSpPr/>
          <p:nvPr/>
        </p:nvSpPr>
        <p:spPr bwMode="auto">
          <a:xfrm rot="16200000">
            <a:off x="4732493" y="2516621"/>
            <a:ext cx="558351" cy="1286633"/>
          </a:xfrm>
          <a:prstGeom prst="rightBrace">
            <a:avLst/>
          </a:prstGeom>
          <a:ln/>
          <a:extLst/>
        </p:spPr>
        <p:style>
          <a:lnRef idx="2">
            <a:schemeClr val="dk1"/>
          </a:lnRef>
          <a:fillRef idx="0">
            <a:schemeClr val="dk1"/>
          </a:fillRef>
          <a:effectRef idx="1">
            <a:schemeClr val="dk1"/>
          </a:effectRef>
          <a:fontRef idx="minor">
            <a:schemeClr val="tx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10" name="TekstniOkvir 9"/>
          <p:cNvSpPr txBox="1"/>
          <p:nvPr/>
        </p:nvSpPr>
        <p:spPr>
          <a:xfrm>
            <a:off x="4509961" y="2395239"/>
            <a:ext cx="1003413" cy="3416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hr-HR" dirty="0" smtClean="0"/>
              <a:t>57%</a:t>
            </a:r>
            <a:endParaRPr lang="hr-HR" dirty="0"/>
          </a:p>
        </p:txBody>
      </p:sp>
      <p:sp>
        <p:nvSpPr>
          <p:cNvPr id="11" name="TekstniOkvir 10"/>
          <p:cNvSpPr txBox="1"/>
          <p:nvPr/>
        </p:nvSpPr>
        <p:spPr>
          <a:xfrm>
            <a:off x="1468703" y="2441095"/>
            <a:ext cx="1003413" cy="3416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hr-HR" dirty="0" smtClean="0"/>
              <a:t>35%</a:t>
            </a:r>
            <a:endParaRPr lang="hr-HR" dirty="0"/>
          </a:p>
        </p:txBody>
      </p:sp>
      <p:sp>
        <p:nvSpPr>
          <p:cNvPr id="12" name="TekstniOkvir 11"/>
          <p:cNvSpPr txBox="1"/>
          <p:nvPr/>
        </p:nvSpPr>
        <p:spPr>
          <a:xfrm>
            <a:off x="6329680" y="559872"/>
            <a:ext cx="2551778" cy="1200329"/>
          </a:xfrm>
          <a:prstGeom prst="rect">
            <a:avLst/>
          </a:prstGeom>
          <a:solidFill>
            <a:schemeClr val="accent2"/>
          </a:solidFill>
        </p:spPr>
        <p:txBody>
          <a:bodyPr wrap="square" rtlCol="0">
            <a:spAutoFit/>
          </a:bodyPr>
          <a:lstStyle/>
          <a:p>
            <a:r>
              <a:rPr lang="hr-HR" sz="1600" dirty="0" smtClean="0"/>
              <a:t>Stariji, niže obrazovani, oni nižeg profesionalnog statusa i sa nižim prihodima češće na mirovinu gledaju pesimistično!</a:t>
            </a:r>
          </a:p>
        </p:txBody>
      </p:sp>
    </p:spTree>
    <p:extLst>
      <p:ext uri="{BB962C8B-B14F-4D97-AF65-F5344CB8AC3E}">
        <p14:creationId xmlns:p14="http://schemas.microsoft.com/office/powerpoint/2010/main" val="347764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hr-HR" altLang="sr-Latn-RS" sz="1800" dirty="0" smtClean="0"/>
              <a:t>Gotovo polovina građana smatra kako će u mirovini imati lošiji životni standard nego sadašnji umirovljenici </a:t>
            </a:r>
            <a:endParaRPr lang="de-DE" altLang="sr-Latn-RS" sz="1800" dirty="0" smtClean="0"/>
          </a:p>
        </p:txBody>
      </p:sp>
      <p:sp>
        <p:nvSpPr>
          <p:cNvPr id="68611"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CF08F3E5-A3AA-4A87-860B-67CECFC643BF}" type="slidenum">
              <a:rPr lang="de-DE" altLang="sr-Latn-RS" smtClean="0"/>
              <a:pPr eaLnBrk="1" hangingPunct="1">
                <a:spcBef>
                  <a:spcPct val="0"/>
                </a:spcBef>
                <a:buFontTx/>
                <a:buNone/>
              </a:pPr>
              <a:t>27</a:t>
            </a:fld>
            <a:endParaRPr lang="de-DE" altLang="sr-Latn-RS" smtClean="0"/>
          </a:p>
        </p:txBody>
      </p:sp>
      <p:sp>
        <p:nvSpPr>
          <p:cNvPr id="68612"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t>Očekivani životni standard u mirovinu u odnosu na sadašnje umirovljenike </a:t>
            </a:r>
            <a:endParaRPr lang="hr-HR" altLang="sr-Latn-RS" sz="1400" b="1" dirty="0" smtClean="0">
              <a:cs typeface="Arial" pitchFamily="34" charset="0"/>
            </a:endParaRPr>
          </a:p>
          <a:p>
            <a:pPr eaLnBrk="1" hangingPunct="1">
              <a:spcBef>
                <a:spcPct val="0"/>
              </a:spcBef>
              <a:buFontTx/>
              <a:buNone/>
            </a:pPr>
            <a:r>
              <a:rPr lang="de-DE" altLang="sr-Latn-RS" sz="1400" dirty="0" smtClean="0">
                <a:cs typeface="Arial" pitchFamily="34" charset="0"/>
              </a:rPr>
              <a:t>&lt;</a:t>
            </a:r>
            <a:r>
              <a:rPr lang="de-DE" altLang="sr-Latn-RS" sz="1400" dirty="0">
                <a:cs typeface="Arial" pitchFamily="34" charset="0"/>
              </a:rPr>
              <a:t>u %&gt;</a:t>
            </a:r>
            <a:endParaRPr lang="de-DE" altLang="sr-Latn-RS" dirty="0">
              <a:latin typeface="Arial" pitchFamily="34" charset="0"/>
              <a:cs typeface="Arial" pitchFamily="34" charset="0"/>
            </a:endParaRPr>
          </a:p>
        </p:txBody>
      </p:sp>
      <p:sp>
        <p:nvSpPr>
          <p:cNvPr id="68613" name="Text Box 5"/>
          <p:cNvSpPr txBox="1">
            <a:spLocks noChangeArrowheads="1"/>
          </p:cNvSpPr>
          <p:nvPr/>
        </p:nvSpPr>
        <p:spPr bwMode="auto">
          <a:xfrm>
            <a:off x="371475" y="6127139"/>
            <a:ext cx="7718425"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smtClean="0">
                <a:cs typeface="Arial" pitchFamily="34" charset="0"/>
              </a:rPr>
              <a:t>Korisnici mirovinskih fondova </a:t>
            </a:r>
            <a:endParaRPr lang="hr-HR" altLang="sr-Latn-RS" sz="800" dirty="0">
              <a:cs typeface="Arial" pitchFamily="34" charset="0"/>
            </a:endParaRPr>
          </a:p>
          <a:p>
            <a:pPr eaLnBrk="1" hangingPunct="1">
              <a:spcBef>
                <a:spcPct val="0"/>
              </a:spcBef>
              <a:buFontTx/>
              <a:buNone/>
            </a:pPr>
            <a:r>
              <a:rPr lang="hr-HR" altLang="sr-Latn-RS" sz="800" b="1" dirty="0">
                <a:cs typeface="Arial" pitchFamily="34" charset="0"/>
              </a:rPr>
              <a:t>Pitanje:</a:t>
            </a:r>
            <a:r>
              <a:rPr lang="hr-HR" altLang="sr-Latn-RS" sz="800" dirty="0">
                <a:cs typeface="Arial" pitchFamily="34" charset="0"/>
              </a:rPr>
              <a:t>	</a:t>
            </a:r>
            <a:r>
              <a:rPr lang="en-US" sz="800" dirty="0" err="1"/>
              <a:t>Razmislite</a:t>
            </a:r>
            <a:r>
              <a:rPr lang="en-US" sz="800" dirty="0"/>
              <a:t> </a:t>
            </a:r>
            <a:r>
              <a:rPr lang="en-US" sz="800" dirty="0" err="1"/>
              <a:t>sada</a:t>
            </a:r>
            <a:r>
              <a:rPr lang="en-US" sz="800" dirty="0"/>
              <a:t> o </a:t>
            </a:r>
            <a:r>
              <a:rPr lang="en-US" sz="800" dirty="0" err="1"/>
              <a:t>životnom</a:t>
            </a:r>
            <a:r>
              <a:rPr lang="en-US" sz="800" dirty="0"/>
              <a:t> </a:t>
            </a:r>
            <a:r>
              <a:rPr lang="en-US" sz="800" dirty="0" err="1"/>
              <a:t>standardu</a:t>
            </a:r>
            <a:r>
              <a:rPr lang="en-US" sz="800" dirty="0"/>
              <a:t> </a:t>
            </a:r>
            <a:r>
              <a:rPr lang="en-US" sz="800" dirty="0" err="1"/>
              <a:t>sadašnjih</a:t>
            </a:r>
            <a:r>
              <a:rPr lang="en-US" sz="800" dirty="0"/>
              <a:t> </a:t>
            </a:r>
            <a:r>
              <a:rPr lang="en-US" sz="800" dirty="0" err="1"/>
              <a:t>umirovljenika</a:t>
            </a:r>
            <a:r>
              <a:rPr lang="en-US" sz="800" dirty="0"/>
              <a:t>. </a:t>
            </a:r>
            <a:r>
              <a:rPr lang="en-US" sz="800" dirty="0" err="1"/>
              <a:t>Mislite</a:t>
            </a:r>
            <a:r>
              <a:rPr lang="en-US" sz="800" dirty="0"/>
              <a:t> li da </a:t>
            </a:r>
            <a:r>
              <a:rPr lang="en-US" sz="800" dirty="0" err="1"/>
              <a:t>će</a:t>
            </a:r>
            <a:r>
              <a:rPr lang="en-US" sz="800" dirty="0"/>
              <a:t> </a:t>
            </a:r>
            <a:r>
              <a:rPr lang="en-US" sz="800" dirty="0" err="1"/>
              <a:t>nakon</a:t>
            </a:r>
            <a:r>
              <a:rPr lang="en-US" sz="800" dirty="0"/>
              <a:t> </a:t>
            </a:r>
            <a:r>
              <a:rPr lang="en-US" sz="800" dirty="0" err="1"/>
              <a:t>umirovljenja</a:t>
            </a:r>
            <a:r>
              <a:rPr lang="en-US" sz="800" dirty="0"/>
              <a:t> </a:t>
            </a:r>
            <a:r>
              <a:rPr lang="en-US" sz="800" dirty="0" err="1"/>
              <a:t>Vaš</a:t>
            </a:r>
            <a:r>
              <a:rPr lang="en-US" sz="800" dirty="0"/>
              <a:t> </a:t>
            </a:r>
            <a:r>
              <a:rPr lang="en-US" sz="800" dirty="0" err="1"/>
              <a:t>ukupni</a:t>
            </a:r>
            <a:r>
              <a:rPr lang="en-US" sz="800" dirty="0"/>
              <a:t> </a:t>
            </a:r>
            <a:r>
              <a:rPr lang="en-US" sz="800" dirty="0" err="1"/>
              <a:t>životni</a:t>
            </a:r>
            <a:r>
              <a:rPr lang="en-US" sz="800" dirty="0"/>
              <a:t> standard, u </a:t>
            </a:r>
            <a:r>
              <a:rPr lang="en-US" sz="800" dirty="0" err="1"/>
              <a:t>odnosu</a:t>
            </a:r>
            <a:r>
              <a:rPr lang="en-US" sz="800" dirty="0"/>
              <a:t> </a:t>
            </a:r>
            <a:r>
              <a:rPr lang="en-US" sz="800" dirty="0" err="1"/>
              <a:t>na</a:t>
            </a:r>
            <a:r>
              <a:rPr lang="en-US" sz="800" dirty="0"/>
              <a:t> </a:t>
            </a:r>
            <a:r>
              <a:rPr lang="en-US" sz="800" dirty="0" err="1"/>
              <a:t>prosječni</a:t>
            </a:r>
            <a:r>
              <a:rPr lang="en-US" sz="800" dirty="0"/>
              <a:t> </a:t>
            </a:r>
            <a:r>
              <a:rPr lang="en-US" sz="800" dirty="0" err="1"/>
              <a:t>životni</a:t>
            </a:r>
            <a:r>
              <a:rPr lang="en-US" sz="800" dirty="0"/>
              <a:t> </a:t>
            </a:r>
            <a:r>
              <a:rPr lang="hr-HR" sz="800" dirty="0" smtClean="0"/>
              <a:t>	</a:t>
            </a:r>
            <a:r>
              <a:rPr lang="en-US" sz="800" dirty="0" smtClean="0"/>
              <a:t>standard </a:t>
            </a:r>
            <a:r>
              <a:rPr lang="en-US" sz="800" u="sng" dirty="0" err="1"/>
              <a:t>sadašnjih</a:t>
            </a:r>
            <a:r>
              <a:rPr lang="en-US" sz="800" dirty="0"/>
              <a:t> </a:t>
            </a:r>
            <a:r>
              <a:rPr lang="en-US" sz="800" dirty="0" err="1"/>
              <a:t>umirovljenika</a:t>
            </a:r>
            <a:r>
              <a:rPr lang="en-US" sz="800" dirty="0"/>
              <a:t> </a:t>
            </a:r>
            <a:r>
              <a:rPr lang="en-US" sz="800" dirty="0" err="1"/>
              <a:t>biti</a:t>
            </a:r>
            <a:r>
              <a:rPr lang="en-US" sz="800" dirty="0"/>
              <a:t>: </a:t>
            </a:r>
            <a:endParaRPr lang="hr-HR" altLang="sr-Latn-RS" dirty="0">
              <a:latin typeface="Arial" pitchFamily="34" charset="0"/>
              <a:cs typeface="Arial" pitchFamily="34" charset="0"/>
            </a:endParaRPr>
          </a:p>
        </p:txBody>
      </p:sp>
      <p:graphicFrame>
        <p:nvGraphicFramePr>
          <p:cNvPr id="68614" name="Objekt 6"/>
          <p:cNvGraphicFramePr>
            <a:graphicFrameLocks noChangeAspect="1"/>
          </p:cNvGraphicFramePr>
          <p:nvPr>
            <p:extLst>
              <p:ext uri="{D42A27DB-BD31-4B8C-83A1-F6EECF244321}">
                <p14:modId xmlns:p14="http://schemas.microsoft.com/office/powerpoint/2010/main" val="1821194701"/>
              </p:ext>
            </p:extLst>
          </p:nvPr>
        </p:nvGraphicFramePr>
        <p:xfrm>
          <a:off x="514350" y="1085653"/>
          <a:ext cx="7427913" cy="4927600"/>
        </p:xfrm>
        <a:graphic>
          <a:graphicData uri="http://schemas.openxmlformats.org/presentationml/2006/ole">
            <mc:AlternateContent xmlns:mc="http://schemas.openxmlformats.org/markup-compatibility/2006">
              <mc:Choice xmlns:v="urn:schemas-microsoft-com:vml" Requires="v">
                <p:oleObj spid="_x0000_s355381" name="Grafikon" r:id="rId3" imgW="7429500" imgH="4924335" progId="MSGraph.Chart.8">
                  <p:embed followColorScheme="full"/>
                </p:oleObj>
              </mc:Choice>
              <mc:Fallback>
                <p:oleObj name="Grafikon" r:id="rId3" imgW="7429500" imgH="4924335" progId="MSGraph.Chart.8">
                  <p:embed followColorScheme="full"/>
                  <p:pic>
                    <p:nvPicPr>
                      <p:cNvPr id="0" name=""/>
                      <p:cNvPicPr>
                        <a:picLocks noChangeAspect="1" noChangeArrowheads="1"/>
                      </p:cNvPicPr>
                      <p:nvPr/>
                    </p:nvPicPr>
                    <p:blipFill>
                      <a:blip r:embed="rId4"/>
                      <a:srcRect/>
                      <a:stretch>
                        <a:fillRect/>
                      </a:stretch>
                    </p:blipFill>
                    <p:spPr bwMode="auto">
                      <a:xfrm>
                        <a:off x="514350" y="1085653"/>
                        <a:ext cx="7427913"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esna vitičasta zagrada 1"/>
          <p:cNvSpPr/>
          <p:nvPr/>
        </p:nvSpPr>
        <p:spPr bwMode="auto">
          <a:xfrm rot="16200000">
            <a:off x="1691235" y="2547642"/>
            <a:ext cx="558351" cy="1286633"/>
          </a:xfrm>
          <a:prstGeom prst="rightBrace">
            <a:avLst/>
          </a:prstGeom>
          <a:ln/>
          <a:extLst/>
        </p:spPr>
        <p:style>
          <a:lnRef idx="2">
            <a:schemeClr val="dk1"/>
          </a:lnRef>
          <a:fillRef idx="0">
            <a:schemeClr val="dk1"/>
          </a:fillRef>
          <a:effectRef idx="1">
            <a:schemeClr val="dk1"/>
          </a:effectRef>
          <a:fontRef idx="minor">
            <a:schemeClr val="tx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8" name="Desna vitičasta zagrada 7"/>
          <p:cNvSpPr/>
          <p:nvPr/>
        </p:nvSpPr>
        <p:spPr bwMode="auto">
          <a:xfrm rot="16200000">
            <a:off x="5209922" y="2547642"/>
            <a:ext cx="558351" cy="1286633"/>
          </a:xfrm>
          <a:prstGeom prst="rightBrace">
            <a:avLst/>
          </a:prstGeom>
          <a:ln/>
          <a:extLst/>
        </p:spPr>
        <p:style>
          <a:lnRef idx="2">
            <a:schemeClr val="dk1"/>
          </a:lnRef>
          <a:fillRef idx="0">
            <a:schemeClr val="dk1"/>
          </a:fillRef>
          <a:effectRef idx="1">
            <a:schemeClr val="dk1"/>
          </a:effectRef>
          <a:fontRef idx="minor">
            <a:schemeClr val="tx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10" name="TekstniOkvir 9"/>
          <p:cNvSpPr txBox="1"/>
          <p:nvPr/>
        </p:nvSpPr>
        <p:spPr>
          <a:xfrm>
            <a:off x="4987390" y="2426260"/>
            <a:ext cx="1003413" cy="3416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hr-HR" dirty="0" smtClean="0"/>
              <a:t>24%</a:t>
            </a:r>
            <a:endParaRPr lang="hr-HR" dirty="0"/>
          </a:p>
        </p:txBody>
      </p:sp>
      <p:sp>
        <p:nvSpPr>
          <p:cNvPr id="11" name="TekstniOkvir 10"/>
          <p:cNvSpPr txBox="1"/>
          <p:nvPr/>
        </p:nvSpPr>
        <p:spPr>
          <a:xfrm>
            <a:off x="1468703" y="2472115"/>
            <a:ext cx="1003413" cy="3416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hr-HR" dirty="0" smtClean="0"/>
              <a:t>40%</a:t>
            </a:r>
            <a:endParaRPr lang="hr-HR" dirty="0"/>
          </a:p>
        </p:txBody>
      </p:sp>
      <p:sp>
        <p:nvSpPr>
          <p:cNvPr id="12" name="TekstniOkvir 11"/>
          <p:cNvSpPr txBox="1"/>
          <p:nvPr/>
        </p:nvSpPr>
        <p:spPr>
          <a:xfrm>
            <a:off x="6329680" y="559872"/>
            <a:ext cx="2551778" cy="1200329"/>
          </a:xfrm>
          <a:prstGeom prst="rect">
            <a:avLst/>
          </a:prstGeom>
          <a:solidFill>
            <a:schemeClr val="accent2"/>
          </a:solidFill>
        </p:spPr>
        <p:txBody>
          <a:bodyPr wrap="square" rtlCol="0">
            <a:spAutoFit/>
          </a:bodyPr>
          <a:lstStyle/>
          <a:p>
            <a:r>
              <a:rPr lang="hr-HR" sz="1600" dirty="0" smtClean="0"/>
              <a:t>Stariji, niže obrazovani, oni nižeg profesionalnog statusa i sa nižim prihodima češće očekuju lošiji životni standard u mirovini</a:t>
            </a:r>
          </a:p>
        </p:txBody>
      </p:sp>
    </p:spTree>
    <p:extLst>
      <p:ext uri="{BB962C8B-B14F-4D97-AF65-F5344CB8AC3E}">
        <p14:creationId xmlns:p14="http://schemas.microsoft.com/office/powerpoint/2010/main" val="356997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hr-HR" altLang="sr-Latn-RS" sz="1800" dirty="0" smtClean="0"/>
              <a:t>Građani su orijentirani na kratkoročne </a:t>
            </a:r>
            <a:r>
              <a:rPr lang="hr-HR" altLang="sr-Latn-RS" sz="1800" dirty="0" smtClean="0"/>
              <a:t>financijske ciljeve! Većina korisnika bi radije odabrala povećanje plaće za 250 kuna nego uplatu 500 kuna u </a:t>
            </a:r>
            <a:r>
              <a:rPr lang="hr-HR" altLang="sr-Latn-RS" sz="1800" dirty="0" smtClean="0"/>
              <a:t>dobrovoljni mirovinski fond</a:t>
            </a:r>
            <a:endParaRPr lang="hr-HR" altLang="sr-Latn-RS" sz="1800" dirty="0" smtClean="0"/>
          </a:p>
        </p:txBody>
      </p:sp>
      <p:sp>
        <p:nvSpPr>
          <p:cNvPr id="54275"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5274055A-D117-4377-B9F8-05B6486123AF}" type="slidenum">
              <a:rPr lang="de-DE" altLang="sr-Latn-RS" smtClean="0"/>
              <a:pPr eaLnBrk="1" hangingPunct="1">
                <a:spcBef>
                  <a:spcPct val="0"/>
                </a:spcBef>
                <a:buFontTx/>
                <a:buNone/>
              </a:pPr>
              <a:t>28</a:t>
            </a:fld>
            <a:endParaRPr lang="de-DE" altLang="sr-Latn-RS" smtClean="0"/>
          </a:p>
        </p:txBody>
      </p:sp>
      <p:sp>
        <p:nvSpPr>
          <p:cNvPr id="54276"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t>Preferirani oblik povećanja plaće	</a:t>
            </a:r>
            <a:endParaRPr lang="hr-HR" altLang="sr-Latn-RS" sz="1400" b="1" dirty="0" smtClean="0">
              <a:cs typeface="Arial" pitchFamily="34" charset="0"/>
            </a:endParaRPr>
          </a:p>
          <a:p>
            <a:pPr eaLnBrk="1" hangingPunct="1">
              <a:spcBef>
                <a:spcPct val="0"/>
              </a:spcBef>
              <a:buFontTx/>
              <a:buNone/>
            </a:pPr>
            <a:r>
              <a:rPr lang="de-DE" altLang="sr-Latn-RS" sz="1400" dirty="0" smtClean="0">
                <a:cs typeface="Arial" pitchFamily="34" charset="0"/>
              </a:rPr>
              <a:t>&lt;</a:t>
            </a:r>
            <a:r>
              <a:rPr lang="de-DE" altLang="sr-Latn-RS" sz="1400" dirty="0">
                <a:cs typeface="Arial" pitchFamily="34" charset="0"/>
              </a:rPr>
              <a:t>u %&gt;</a:t>
            </a:r>
            <a:endParaRPr lang="de-DE" altLang="sr-Latn-RS" dirty="0">
              <a:latin typeface="Arial" pitchFamily="34" charset="0"/>
              <a:cs typeface="Arial" pitchFamily="34" charset="0"/>
            </a:endParaRPr>
          </a:p>
        </p:txBody>
      </p:sp>
      <p:sp>
        <p:nvSpPr>
          <p:cNvPr id="54277" name="Text Box 5"/>
          <p:cNvSpPr txBox="1">
            <a:spLocks noChangeArrowheads="1"/>
          </p:cNvSpPr>
          <p:nvPr/>
        </p:nvSpPr>
        <p:spPr bwMode="auto">
          <a:xfrm>
            <a:off x="424374" y="6016340"/>
            <a:ext cx="7718425"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a:cs typeface="Arial" pitchFamily="34" charset="0"/>
              </a:rPr>
              <a:t>Korisnici mirovinskih fondova </a:t>
            </a:r>
            <a:endParaRPr lang="hr-HR" altLang="sr-Latn-RS" sz="800" dirty="0" smtClean="0">
              <a:cs typeface="Arial" pitchFamily="34" charset="0"/>
            </a:endParaRPr>
          </a:p>
          <a:p>
            <a:pPr eaLnBrk="1" hangingPunct="1">
              <a:spcBef>
                <a:spcPct val="0"/>
              </a:spcBef>
              <a:buFontTx/>
              <a:buNone/>
            </a:pPr>
            <a:r>
              <a:rPr lang="hr-HR" altLang="sr-Latn-RS" sz="800" b="1" dirty="0" smtClean="0">
                <a:cs typeface="Arial" pitchFamily="34" charset="0"/>
              </a:rPr>
              <a:t>Pitanje</a:t>
            </a:r>
            <a:r>
              <a:rPr lang="hr-HR" altLang="sr-Latn-RS" sz="800" dirty="0">
                <a:cs typeface="Arial" pitchFamily="34" charset="0"/>
              </a:rPr>
              <a:t>:	</a:t>
            </a:r>
            <a:r>
              <a:rPr lang="hr-HR" sz="800" dirty="0"/>
              <a:t>Zamislite situaciju da Vam Vaš poslodavac iznenada odluči povećati plaću te da Vam ponudi da možete birati između dva načina dobivanja povišice. Prvi način bi bilo </a:t>
            </a:r>
            <a:r>
              <a:rPr lang="hr-HR" sz="800" dirty="0" smtClean="0"/>
              <a:t>	obično </a:t>
            </a:r>
            <a:r>
              <a:rPr lang="hr-HR" sz="800" dirty="0"/>
              <a:t>povećanje Vaše mjesečno neto plaće za 250 kuna mjesečno. Drugi način bi bila uplata od 500 kuna mjesečno u neki fond iz kojeg ćete sredstva Vi osobno </a:t>
            </a:r>
            <a:r>
              <a:rPr lang="hr-HR" sz="800" dirty="0" smtClean="0"/>
              <a:t>	moći </a:t>
            </a:r>
            <a:r>
              <a:rPr lang="hr-HR" sz="800" dirty="0"/>
              <a:t>početi koristiti tek za 15 godina. Koju opciju biste Vi osobno odabrali?</a:t>
            </a:r>
          </a:p>
        </p:txBody>
      </p:sp>
      <p:graphicFrame>
        <p:nvGraphicFramePr>
          <p:cNvPr id="2" name="Objekt 1"/>
          <p:cNvGraphicFramePr>
            <a:graphicFrameLocks noChangeAspect="1"/>
          </p:cNvGraphicFramePr>
          <p:nvPr>
            <p:extLst>
              <p:ext uri="{D42A27DB-BD31-4B8C-83A1-F6EECF244321}">
                <p14:modId xmlns:p14="http://schemas.microsoft.com/office/powerpoint/2010/main" val="2306782163"/>
              </p:ext>
            </p:extLst>
          </p:nvPr>
        </p:nvGraphicFramePr>
        <p:xfrm>
          <a:off x="573980" y="1609266"/>
          <a:ext cx="7624762" cy="3733800"/>
        </p:xfrm>
        <a:graphic>
          <a:graphicData uri="http://schemas.openxmlformats.org/presentationml/2006/ole">
            <mc:AlternateContent xmlns:mc="http://schemas.openxmlformats.org/markup-compatibility/2006">
              <mc:Choice xmlns:v="urn:schemas-microsoft-com:vml" Requires="v">
                <p:oleObj spid="_x0000_s436247" name="Chart" r:id="rId3" imgW="7629609" imgH="3733721" progId="MSGraph.Chart.8">
                  <p:embed followColorScheme="full"/>
                </p:oleObj>
              </mc:Choice>
              <mc:Fallback>
                <p:oleObj name="Chart" r:id="rId3" imgW="7629609" imgH="3733721" progId="MSGraph.Chart.8">
                  <p:embed followColorScheme="full"/>
                  <p:pic>
                    <p:nvPicPr>
                      <p:cNvPr id="0" name=""/>
                      <p:cNvPicPr>
                        <a:picLocks noChangeAspect="1" noChangeArrowheads="1"/>
                      </p:cNvPicPr>
                      <p:nvPr/>
                    </p:nvPicPr>
                    <p:blipFill>
                      <a:blip r:embed="rId4"/>
                      <a:srcRect/>
                      <a:stretch>
                        <a:fillRect/>
                      </a:stretch>
                    </p:blipFill>
                    <p:spPr bwMode="auto">
                      <a:xfrm>
                        <a:off x="573980" y="1609266"/>
                        <a:ext cx="7624762"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kstniOkvir 6"/>
          <p:cNvSpPr txBox="1"/>
          <p:nvPr/>
        </p:nvSpPr>
        <p:spPr>
          <a:xfrm>
            <a:off x="6372860" y="4654352"/>
            <a:ext cx="2551778" cy="978729"/>
          </a:xfrm>
          <a:prstGeom prst="rect">
            <a:avLst/>
          </a:prstGeom>
          <a:solidFill>
            <a:schemeClr val="accent2"/>
          </a:solidFill>
        </p:spPr>
        <p:txBody>
          <a:bodyPr wrap="square" rtlCol="0">
            <a:spAutoFit/>
          </a:bodyPr>
          <a:lstStyle/>
          <a:p>
            <a:r>
              <a:rPr lang="hr-HR" sz="1600" dirty="0" err="1" smtClean="0"/>
              <a:t>Višeobrazovani</a:t>
            </a:r>
            <a:r>
              <a:rPr lang="hr-HR" sz="1600" dirty="0" smtClean="0"/>
              <a:t>, srednje dobi, iz gradova te oni viših prihoda bi češće odabrali ulaganje u mirovinski fond</a:t>
            </a:r>
          </a:p>
        </p:txBody>
      </p:sp>
    </p:spTree>
    <p:extLst>
      <p:ext uri="{BB962C8B-B14F-4D97-AF65-F5344CB8AC3E}">
        <p14:creationId xmlns:p14="http://schemas.microsoft.com/office/powerpoint/2010/main" val="660331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hr-HR" altLang="sr-Latn-RS" sz="1600" dirty="0" smtClean="0"/>
              <a:t>Ukoliko bi imali viška novaca većina bi novce uložila u nekretninu ili oročila na deviznu štednju, dobrovoljno mirovinsko ulaganje, investicijski fondovi i osiguranje života koje se temelji na investicijskim ulaganjima su manje privlačni </a:t>
            </a:r>
            <a:endParaRPr lang="de-DE" altLang="sr-Latn-RS" sz="1600" dirty="0" smtClean="0"/>
          </a:p>
        </p:txBody>
      </p:sp>
      <p:sp>
        <p:nvSpPr>
          <p:cNvPr id="34819"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E6022904-245B-401F-AC6D-A3EBCBC4F130}" type="slidenum">
              <a:rPr lang="de-DE" altLang="sr-Latn-RS" smtClean="0"/>
              <a:pPr eaLnBrk="1" hangingPunct="1">
                <a:spcBef>
                  <a:spcPct val="0"/>
                </a:spcBef>
                <a:buFontTx/>
                <a:buNone/>
              </a:pPr>
              <a:t>29</a:t>
            </a:fld>
            <a:endParaRPr lang="de-DE" altLang="sr-Latn-RS" smtClean="0"/>
          </a:p>
        </p:txBody>
      </p:sp>
      <p:sp>
        <p:nvSpPr>
          <p:cNvPr id="34820"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cs typeface="Arial" pitchFamily="34" charset="0"/>
              </a:rPr>
              <a:t>Raspolaganje s „viškom” novaca</a:t>
            </a:r>
          </a:p>
          <a:p>
            <a:pPr eaLnBrk="1" hangingPunct="1">
              <a:spcBef>
                <a:spcPct val="0"/>
              </a:spcBef>
              <a:buFontTx/>
              <a:buNone/>
            </a:pPr>
            <a:r>
              <a:rPr lang="de-DE" altLang="sr-Latn-RS" sz="1400" dirty="0" smtClean="0">
                <a:cs typeface="Arial" pitchFamily="34" charset="0"/>
              </a:rPr>
              <a:t>&lt;u&gt;</a:t>
            </a:r>
            <a:endParaRPr lang="de-DE" altLang="sr-Latn-RS" dirty="0">
              <a:latin typeface="Arial" pitchFamily="34" charset="0"/>
              <a:cs typeface="Arial" pitchFamily="34" charset="0"/>
            </a:endParaRPr>
          </a:p>
        </p:txBody>
      </p:sp>
      <p:sp>
        <p:nvSpPr>
          <p:cNvPr id="34821" name="Text Box 5"/>
          <p:cNvSpPr txBox="1">
            <a:spLocks noChangeArrowheads="1"/>
          </p:cNvSpPr>
          <p:nvPr/>
        </p:nvSpPr>
        <p:spPr bwMode="auto">
          <a:xfrm>
            <a:off x="371475" y="6127139"/>
            <a:ext cx="7718425"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smtClean="0">
                <a:cs typeface="Arial" pitchFamily="34" charset="0"/>
              </a:rPr>
              <a:t>Svi ispitanici </a:t>
            </a:r>
          </a:p>
          <a:p>
            <a:pPr eaLnBrk="1" hangingPunct="1">
              <a:spcBef>
                <a:spcPct val="0"/>
              </a:spcBef>
              <a:buFontTx/>
              <a:buNone/>
            </a:pPr>
            <a:r>
              <a:rPr lang="hr-HR" altLang="sr-Latn-RS" sz="800" b="1" dirty="0" smtClean="0">
                <a:cs typeface="Arial" pitchFamily="34" charset="0"/>
              </a:rPr>
              <a:t>Pitanje</a:t>
            </a:r>
            <a:r>
              <a:rPr lang="hr-HR" altLang="sr-Latn-RS" sz="800" dirty="0">
                <a:cs typeface="Arial" pitchFamily="34" charset="0"/>
              </a:rPr>
              <a:t>:	</a:t>
            </a:r>
            <a:r>
              <a:rPr lang="hr-HR" sz="800" dirty="0"/>
              <a:t>Recite mi sada koliko se slažete sa sljedećim tvrdnjama vezanima uz dobrovoljnu mirovinsku štednju. Procijenite svoje slaganje na skali od 1 do 5 na kojoj ocjena </a:t>
            </a:r>
            <a:r>
              <a:rPr lang="hr-HR" sz="800" dirty="0" smtClean="0"/>
              <a:t>	1 </a:t>
            </a:r>
            <a:r>
              <a:rPr lang="hr-HR" sz="800" dirty="0"/>
              <a:t>znači da se uopće ne slažete s navedenom tvrdnjom, a ocjena 5 da se u potpunosti slažete s njom.</a:t>
            </a:r>
            <a:endParaRPr lang="hr-HR" altLang="sr-Latn-RS" dirty="0">
              <a:latin typeface="Arial" pitchFamily="34" charset="0"/>
              <a:cs typeface="Arial" pitchFamily="34"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2893504045"/>
              </p:ext>
            </p:extLst>
          </p:nvPr>
        </p:nvGraphicFramePr>
        <p:xfrm>
          <a:off x="221142" y="1293813"/>
          <a:ext cx="7716837" cy="4735512"/>
        </p:xfrm>
        <a:graphic>
          <a:graphicData uri="http://schemas.openxmlformats.org/presentationml/2006/ole">
            <mc:AlternateContent xmlns:mc="http://schemas.openxmlformats.org/markup-compatibility/2006">
              <mc:Choice xmlns:v="urn:schemas-microsoft-com:vml" Requires="v">
                <p:oleObj spid="_x0000_s440342" name="Chart" r:id="rId3" imgW="7724898" imgH="4752990" progId="MSGraph.Chart.8">
                  <p:embed followColorScheme="full"/>
                </p:oleObj>
              </mc:Choice>
              <mc:Fallback>
                <p:oleObj name="Chart" r:id="rId3" imgW="7724898" imgH="4752990" progId="MSGraph.Chart.8">
                  <p:embed followColorScheme="full"/>
                  <p:pic>
                    <p:nvPicPr>
                      <p:cNvPr id="0" name=""/>
                      <p:cNvPicPr>
                        <a:picLocks noChangeAspect="1" noChangeArrowheads="1"/>
                      </p:cNvPicPr>
                      <p:nvPr/>
                    </p:nvPicPr>
                    <p:blipFill>
                      <a:blip r:embed="rId4"/>
                      <a:srcRect/>
                      <a:stretch>
                        <a:fillRect/>
                      </a:stretch>
                    </p:blipFill>
                    <p:spPr bwMode="auto">
                      <a:xfrm>
                        <a:off x="221142" y="1293813"/>
                        <a:ext cx="7716837"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Group 31"/>
          <p:cNvGraphicFramePr>
            <a:graphicFrameLocks noGrp="1"/>
          </p:cNvGraphicFramePr>
          <p:nvPr>
            <p:extLst>
              <p:ext uri="{D42A27DB-BD31-4B8C-83A1-F6EECF244321}">
                <p14:modId xmlns:p14="http://schemas.microsoft.com/office/powerpoint/2010/main" val="148150348"/>
              </p:ext>
            </p:extLst>
          </p:nvPr>
        </p:nvGraphicFramePr>
        <p:xfrm>
          <a:off x="6688607" y="1529398"/>
          <a:ext cx="1604963" cy="4126931"/>
        </p:xfrm>
        <a:graphic>
          <a:graphicData uri="http://schemas.openxmlformats.org/drawingml/2006/table">
            <a:tbl>
              <a:tblPr/>
              <a:tblGrid>
                <a:gridCol w="1141413"/>
                <a:gridCol w="463550"/>
              </a:tblGrid>
              <a:tr h="4593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dirty="0" smtClean="0">
                        <a:ln>
                          <a:noFill/>
                        </a:ln>
                        <a:solidFill>
                          <a:schemeClr val="tx1"/>
                        </a:solidFill>
                        <a:effectLst/>
                        <a:latin typeface="Arial" pitchFamily="34" charset="0"/>
                        <a:cs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algn="ctr" fontAlgn="b"/>
                      <a:r>
                        <a:rPr lang="hr-HR" sz="1600" b="1" kern="1200">
                          <a:solidFill>
                            <a:schemeClr val="tx1"/>
                          </a:solidFill>
                          <a:latin typeface="+mj-lt"/>
                          <a:ea typeface="+mj-ea"/>
                          <a:cs typeface="+mj-cs"/>
                        </a:rPr>
                        <a:t>3,7</a:t>
                      </a:r>
                    </a:p>
                  </a:txBody>
                  <a:tcPr marL="9525" marR="9525" marT="9525" marB="0" anchor="ctr">
                    <a:lnL>
                      <a:noFill/>
                    </a:lnL>
                    <a:lnR>
                      <a:noFill/>
                    </a:lnR>
                    <a:lnT>
                      <a:noFill/>
                    </a:lnT>
                    <a:lnB>
                      <a:noFill/>
                    </a:lnB>
                    <a:lnTlToBr>
                      <a:noFill/>
                    </a:lnTlToBr>
                    <a:lnBlToTr>
                      <a:noFill/>
                    </a:lnBlToTr>
                    <a:noFill/>
                  </a:tcPr>
                </a:tc>
              </a:tr>
              <a:tr h="4593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dirty="0" smtClean="0">
                        <a:ln>
                          <a:noFill/>
                        </a:ln>
                        <a:solidFill>
                          <a:schemeClr val="tx1"/>
                        </a:solidFill>
                        <a:effectLst/>
                        <a:latin typeface="Arial" pitchFamily="34" charset="0"/>
                        <a:cs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algn="ctr" fontAlgn="b"/>
                      <a:r>
                        <a:rPr lang="hr-HR" sz="1600" b="1" kern="1200">
                          <a:solidFill>
                            <a:schemeClr val="tx1"/>
                          </a:solidFill>
                          <a:latin typeface="+mj-lt"/>
                          <a:ea typeface="+mj-ea"/>
                          <a:cs typeface="+mj-cs"/>
                        </a:rPr>
                        <a:t>3,5</a:t>
                      </a:r>
                    </a:p>
                  </a:txBody>
                  <a:tcPr marL="9525" marR="9525" marT="9525" marB="0" anchor="ctr">
                    <a:lnL>
                      <a:noFill/>
                    </a:lnL>
                    <a:lnR>
                      <a:noFill/>
                    </a:lnR>
                    <a:lnT>
                      <a:noFill/>
                    </a:lnT>
                    <a:lnB>
                      <a:noFill/>
                    </a:lnB>
                    <a:lnTlToBr>
                      <a:noFill/>
                    </a:lnTlToBr>
                    <a:lnBlToTr>
                      <a:noFill/>
                    </a:lnBlToTr>
                    <a:noFill/>
                  </a:tcPr>
                </a:tc>
              </a:tr>
              <a:tr h="4593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itchFamily="34" charset="0"/>
                        <a:cs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algn="ctr" fontAlgn="b"/>
                      <a:r>
                        <a:rPr lang="hr-HR" sz="1600" b="1" kern="1200">
                          <a:solidFill>
                            <a:schemeClr val="tx1"/>
                          </a:solidFill>
                          <a:latin typeface="+mj-lt"/>
                          <a:ea typeface="+mj-ea"/>
                          <a:cs typeface="+mj-cs"/>
                        </a:rPr>
                        <a:t>3,1</a:t>
                      </a:r>
                    </a:p>
                  </a:txBody>
                  <a:tcPr marL="9525" marR="9525" marT="9525" marB="0" anchor="ctr">
                    <a:lnL>
                      <a:noFill/>
                    </a:lnL>
                    <a:lnR>
                      <a:noFill/>
                    </a:lnR>
                    <a:lnT>
                      <a:noFill/>
                    </a:lnT>
                    <a:lnB>
                      <a:noFill/>
                    </a:lnB>
                    <a:lnTlToBr>
                      <a:noFill/>
                    </a:lnTlToBr>
                    <a:lnBlToTr>
                      <a:noFill/>
                    </a:lnBlToTr>
                    <a:noFill/>
                  </a:tcPr>
                </a:tc>
              </a:tr>
              <a:tr h="4593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itchFamily="34" charset="0"/>
                        <a:cs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algn="ctr" fontAlgn="b"/>
                      <a:r>
                        <a:rPr lang="hr-HR" sz="1600" b="1" kern="1200">
                          <a:solidFill>
                            <a:schemeClr val="tx1"/>
                          </a:solidFill>
                          <a:latin typeface="+mj-lt"/>
                          <a:ea typeface="+mj-ea"/>
                          <a:cs typeface="+mj-cs"/>
                        </a:rPr>
                        <a:t>2,9</a:t>
                      </a:r>
                    </a:p>
                  </a:txBody>
                  <a:tcPr marL="9525" marR="9525" marT="9525" marB="0" anchor="ctr">
                    <a:lnL>
                      <a:noFill/>
                    </a:lnL>
                    <a:lnR>
                      <a:noFill/>
                    </a:lnR>
                    <a:lnT>
                      <a:noFill/>
                    </a:lnT>
                    <a:lnB>
                      <a:noFill/>
                    </a:lnB>
                    <a:lnTlToBr>
                      <a:noFill/>
                    </a:lnTlToBr>
                    <a:lnBlToTr>
                      <a:noFill/>
                    </a:lnBlToTr>
                    <a:noFill/>
                  </a:tcPr>
                </a:tc>
              </a:tr>
              <a:tr h="4593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itchFamily="34" charset="0"/>
                        <a:cs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algn="ctr" fontAlgn="b"/>
                      <a:r>
                        <a:rPr lang="hr-HR" sz="1600" b="1" kern="1200">
                          <a:solidFill>
                            <a:schemeClr val="tx1"/>
                          </a:solidFill>
                          <a:latin typeface="+mj-lt"/>
                          <a:ea typeface="+mj-ea"/>
                          <a:cs typeface="+mj-cs"/>
                        </a:rPr>
                        <a:t>2,6</a:t>
                      </a:r>
                    </a:p>
                  </a:txBody>
                  <a:tcPr marL="9525" marR="9525" marT="9525" marB="0" anchor="ctr">
                    <a:lnL>
                      <a:noFill/>
                    </a:lnL>
                    <a:lnR>
                      <a:noFill/>
                    </a:lnR>
                    <a:lnT>
                      <a:noFill/>
                    </a:lnT>
                    <a:lnB>
                      <a:noFill/>
                    </a:lnB>
                    <a:lnTlToBr>
                      <a:noFill/>
                    </a:lnTlToBr>
                    <a:lnBlToTr>
                      <a:noFill/>
                    </a:lnBlToTr>
                    <a:noFill/>
                  </a:tcPr>
                </a:tc>
              </a:tr>
              <a:tr h="4574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itchFamily="34" charset="0"/>
                        <a:cs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algn="ctr" fontAlgn="b"/>
                      <a:r>
                        <a:rPr lang="hr-HR" sz="1600" b="1" kern="1200">
                          <a:solidFill>
                            <a:schemeClr val="tx1"/>
                          </a:solidFill>
                          <a:latin typeface="+mj-lt"/>
                          <a:ea typeface="+mj-ea"/>
                          <a:cs typeface="+mj-cs"/>
                        </a:rPr>
                        <a:t>2,4</a:t>
                      </a:r>
                    </a:p>
                  </a:txBody>
                  <a:tcPr marL="9525" marR="9525" marT="9525" marB="0" anchor="ctr">
                    <a:lnL>
                      <a:noFill/>
                    </a:lnL>
                    <a:lnR>
                      <a:noFill/>
                    </a:lnR>
                    <a:lnT>
                      <a:noFill/>
                    </a:lnT>
                    <a:lnB>
                      <a:noFill/>
                    </a:lnB>
                    <a:lnTlToBr>
                      <a:noFill/>
                    </a:lnTlToBr>
                    <a:lnBlToTr>
                      <a:noFill/>
                    </a:lnBlToTr>
                    <a:noFill/>
                  </a:tcPr>
                </a:tc>
              </a:tr>
              <a:tr h="4574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itchFamily="34" charset="0"/>
                        <a:cs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algn="ctr" fontAlgn="b"/>
                      <a:r>
                        <a:rPr lang="hr-HR" sz="1600" b="1" kern="1200">
                          <a:solidFill>
                            <a:schemeClr val="tx1"/>
                          </a:solidFill>
                          <a:latin typeface="+mj-lt"/>
                          <a:ea typeface="+mj-ea"/>
                          <a:cs typeface="+mj-cs"/>
                        </a:rPr>
                        <a:t>2,3</a:t>
                      </a:r>
                    </a:p>
                  </a:txBody>
                  <a:tcPr marL="9525" marR="9525" marT="9525" marB="0" anchor="ctr">
                    <a:lnL>
                      <a:noFill/>
                    </a:lnL>
                    <a:lnR>
                      <a:noFill/>
                    </a:lnR>
                    <a:lnT>
                      <a:noFill/>
                    </a:lnT>
                    <a:lnB>
                      <a:noFill/>
                    </a:lnB>
                    <a:lnTlToBr>
                      <a:noFill/>
                    </a:lnTlToBr>
                    <a:lnBlToTr>
                      <a:noFill/>
                    </a:lnBlToTr>
                    <a:noFill/>
                  </a:tcPr>
                </a:tc>
              </a:tr>
              <a:tr h="4574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dirty="0" smtClean="0">
                        <a:ln>
                          <a:noFill/>
                        </a:ln>
                        <a:solidFill>
                          <a:schemeClr val="tx1"/>
                        </a:solidFill>
                        <a:effectLst/>
                        <a:latin typeface="Arial" pitchFamily="34" charset="0"/>
                        <a:cs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algn="ctr" fontAlgn="b"/>
                      <a:r>
                        <a:rPr lang="hr-HR" sz="1600" b="1" kern="1200">
                          <a:solidFill>
                            <a:schemeClr val="tx1"/>
                          </a:solidFill>
                          <a:latin typeface="+mj-lt"/>
                          <a:ea typeface="+mj-ea"/>
                          <a:cs typeface="+mj-cs"/>
                        </a:rPr>
                        <a:t>2,2</a:t>
                      </a:r>
                    </a:p>
                  </a:txBody>
                  <a:tcPr marL="9525" marR="9525" marT="9525" marB="0" anchor="ctr">
                    <a:lnL>
                      <a:noFill/>
                    </a:lnL>
                    <a:lnR>
                      <a:noFill/>
                    </a:lnR>
                    <a:lnT>
                      <a:noFill/>
                    </a:lnT>
                    <a:lnB>
                      <a:noFill/>
                    </a:lnB>
                    <a:lnTlToBr>
                      <a:noFill/>
                    </a:lnTlToBr>
                    <a:lnBlToTr>
                      <a:noFill/>
                    </a:lnBlToTr>
                    <a:noFill/>
                  </a:tcPr>
                </a:tc>
              </a:tr>
              <a:tr h="4574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dirty="0" smtClean="0">
                        <a:ln>
                          <a:noFill/>
                        </a:ln>
                        <a:solidFill>
                          <a:schemeClr val="tx1"/>
                        </a:solidFill>
                        <a:effectLst/>
                        <a:latin typeface="Arial" pitchFamily="34" charset="0"/>
                        <a:cs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algn="ctr" fontAlgn="b"/>
                      <a:r>
                        <a:rPr lang="hr-HR" sz="1600" b="1" kern="1200" dirty="0">
                          <a:solidFill>
                            <a:schemeClr val="tx1"/>
                          </a:solidFill>
                          <a:latin typeface="+mj-lt"/>
                          <a:ea typeface="+mj-ea"/>
                          <a:cs typeface="+mj-cs"/>
                        </a:rPr>
                        <a:t>2,</a:t>
                      </a:r>
                      <a:r>
                        <a:rPr lang="hr-HR" sz="1600" b="1" kern="1200" dirty="0" err="1">
                          <a:solidFill>
                            <a:schemeClr val="tx1"/>
                          </a:solidFill>
                          <a:latin typeface="+mj-lt"/>
                          <a:ea typeface="+mj-ea"/>
                          <a:cs typeface="+mj-cs"/>
                        </a:rPr>
                        <a:t>2</a:t>
                      </a:r>
                      <a:endParaRPr lang="hr-HR" sz="1600" b="1" kern="1200" dirty="0">
                        <a:solidFill>
                          <a:schemeClr val="tx1"/>
                        </a:solidFill>
                        <a:latin typeface="+mj-lt"/>
                        <a:ea typeface="+mj-ea"/>
                        <a:cs typeface="+mj-cs"/>
                      </a:endParaRPr>
                    </a:p>
                  </a:txBody>
                  <a:tcPr marL="9525" marR="9525" marT="9525" marB="0" anchor="ctr">
                    <a:lnL>
                      <a:noFill/>
                    </a:lnL>
                    <a:lnR>
                      <a:noFill/>
                    </a:lnR>
                    <a:lnT>
                      <a:noFill/>
                    </a:lnT>
                    <a:lnB>
                      <a:noFill/>
                    </a:lnB>
                    <a:lnTlToBr>
                      <a:noFill/>
                    </a:lnTlToBr>
                    <a:lnBlToTr>
                      <a:noFill/>
                    </a:lnBlToTr>
                    <a:noFill/>
                  </a:tcPr>
                </a:tc>
              </a:tr>
            </a:tbl>
          </a:graphicData>
        </a:graphic>
      </p:graphicFrame>
      <p:sp>
        <p:nvSpPr>
          <p:cNvPr id="10" name="TekstniOkvir 9"/>
          <p:cNvSpPr txBox="1"/>
          <p:nvPr/>
        </p:nvSpPr>
        <p:spPr>
          <a:xfrm>
            <a:off x="7539641" y="904718"/>
            <a:ext cx="1003413" cy="3416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hr-HR" dirty="0" smtClean="0"/>
              <a:t>Prosjek</a:t>
            </a:r>
            <a:endParaRPr lang="hr-HR" dirty="0"/>
          </a:p>
        </p:txBody>
      </p:sp>
    </p:spTree>
    <p:extLst>
      <p:ext uri="{BB962C8B-B14F-4D97-AF65-F5344CB8AC3E}">
        <p14:creationId xmlns:p14="http://schemas.microsoft.com/office/powerpoint/2010/main" val="1164804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Metodologija istraživanja</a:t>
            </a:r>
            <a:endParaRPr lang="hr-HR" dirty="0"/>
          </a:p>
        </p:txBody>
      </p:sp>
      <p:sp>
        <p:nvSpPr>
          <p:cNvPr id="3" name="Rezervirano mjesto sadržaja 2"/>
          <p:cNvSpPr>
            <a:spLocks noGrp="1"/>
          </p:cNvSpPr>
          <p:nvPr>
            <p:ph idx="1"/>
          </p:nvPr>
        </p:nvSpPr>
        <p:spPr/>
        <p:txBody>
          <a:bodyPr/>
          <a:lstStyle/>
          <a:p>
            <a:r>
              <a:rPr lang="hr-HR" dirty="0" smtClean="0"/>
              <a:t>Provedena složena studija s četiri komponente:</a:t>
            </a:r>
          </a:p>
          <a:p>
            <a:pPr marL="704850" lvl="1" indent="-342900">
              <a:buFont typeface="+mj-lt"/>
              <a:buAutoNum type="arabicPeriod"/>
            </a:pPr>
            <a:r>
              <a:rPr lang="hr-HR" dirty="0" smtClean="0"/>
              <a:t>Kvalitativno istraživanje stavova i percepcije sadašnjih i budućih korisnika</a:t>
            </a:r>
          </a:p>
          <a:p>
            <a:pPr marL="704850" lvl="1" indent="-342900">
              <a:buFont typeface="+mj-lt"/>
              <a:buAutoNum type="arabicPeriod"/>
            </a:pPr>
            <a:r>
              <a:rPr lang="hr-HR" dirty="0" smtClean="0"/>
              <a:t>Kvantitativno istraživanje stavova i percepcije sadašnjih i budućih korisnika</a:t>
            </a:r>
          </a:p>
          <a:p>
            <a:pPr marL="704850" lvl="1" indent="-342900">
              <a:buFont typeface="+mj-lt"/>
              <a:buAutoNum type="arabicPeriod"/>
            </a:pPr>
            <a:r>
              <a:rPr lang="hr-HR" dirty="0" smtClean="0"/>
              <a:t>Kvalitativno istraživanje stavova i percepcije kreatora javnog mnijenja i stručne javnosti</a:t>
            </a:r>
          </a:p>
          <a:p>
            <a:pPr marL="704850" lvl="1" indent="-342900">
              <a:buFont typeface="+mj-lt"/>
              <a:buAutoNum type="arabicPeriod"/>
            </a:pPr>
            <a:r>
              <a:rPr lang="hr-HR" dirty="0" smtClean="0"/>
              <a:t>Kvantitativno istraživanje na uzorku srednjih i velikih poduzeća o znanju i percepciji 3. stupa</a:t>
            </a:r>
          </a:p>
          <a:p>
            <a:pPr lvl="1"/>
            <a:endParaRPr lang="hr-HR" dirty="0"/>
          </a:p>
          <a:p>
            <a:r>
              <a:rPr lang="hr-HR" dirty="0" smtClean="0"/>
              <a:t>1. Istraživanje provedeno metodom fokus grupa</a:t>
            </a:r>
          </a:p>
          <a:p>
            <a:pPr lvl="1"/>
            <a:r>
              <a:rPr lang="hr-HR" dirty="0" smtClean="0"/>
              <a:t>6 grupa s korisnicima mirovinskih fondova različite dobi, </a:t>
            </a:r>
            <a:r>
              <a:rPr lang="hr-HR" dirty="0" err="1" smtClean="0"/>
              <a:t>socio</a:t>
            </a:r>
            <a:r>
              <a:rPr lang="hr-HR" dirty="0" smtClean="0"/>
              <a:t>-ekonomskog statusa i obrazovanja</a:t>
            </a:r>
          </a:p>
          <a:p>
            <a:pPr lvl="1"/>
            <a:r>
              <a:rPr lang="hr-HR" dirty="0" smtClean="0"/>
              <a:t>2 grupe sa mladim osobama/budućim korisnicima (jedna sa studentima, a druga sa nezaposlenim mladima)</a:t>
            </a:r>
          </a:p>
          <a:p>
            <a:pPr lvl="1"/>
            <a:r>
              <a:rPr lang="hr-HR" dirty="0" smtClean="0"/>
              <a:t>Ispitanici iz Zagreba, Splita i Osijeka</a:t>
            </a:r>
          </a:p>
          <a:p>
            <a:endParaRPr lang="hr-HR" dirty="0"/>
          </a:p>
          <a:p>
            <a:endParaRPr lang="hr-HR" dirty="0" smtClean="0"/>
          </a:p>
          <a:p>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3</a:t>
            </a:fld>
            <a:endParaRPr lang="en-US"/>
          </a:p>
        </p:txBody>
      </p:sp>
    </p:spTree>
    <p:extLst>
      <p:ext uri="{BB962C8B-B14F-4D97-AF65-F5344CB8AC3E}">
        <p14:creationId xmlns:p14="http://schemas.microsoft.com/office/powerpoint/2010/main" val="2009821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a:xfrm>
            <a:off x="127761" y="3174145"/>
            <a:ext cx="4430713" cy="498598"/>
          </a:xfrm>
        </p:spPr>
        <p:txBody>
          <a:bodyPr/>
          <a:lstStyle/>
          <a:p>
            <a:pPr eaLnBrk="1" hangingPunct="1"/>
            <a:r>
              <a:rPr lang="hr-HR" altLang="sr-Latn-RS" dirty="0" smtClean="0"/>
              <a:t>Zaključci</a:t>
            </a:r>
            <a:endParaRPr lang="de-DE" altLang="sr-Latn-RS" dirty="0" smtClean="0"/>
          </a:p>
        </p:txBody>
      </p:sp>
      <p:sp>
        <p:nvSpPr>
          <p:cNvPr id="28675" name="Slide Number Placeholder 3"/>
          <p:cNvSpPr>
            <a:spLocks noGrp="1"/>
          </p:cNvSpPr>
          <p:nvPr>
            <p:ph type="sldNum" sz="quarter" idx="10"/>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A4731C43-50E3-4922-B8E0-CBB54C061A2A}" type="slidenum">
              <a:rPr lang="de-DE" altLang="sr-Latn-RS" smtClean="0"/>
              <a:pPr eaLnBrk="1" hangingPunct="1">
                <a:spcBef>
                  <a:spcPct val="0"/>
                </a:spcBef>
                <a:buFontTx/>
                <a:buNone/>
              </a:pPr>
              <a:t>30</a:t>
            </a:fld>
            <a:endParaRPr lang="de-DE" altLang="sr-Latn-RS" smtClean="0"/>
          </a:p>
        </p:txBody>
      </p:sp>
    </p:spTree>
    <p:extLst>
      <p:ext uri="{BB962C8B-B14F-4D97-AF65-F5344CB8AC3E}">
        <p14:creationId xmlns:p14="http://schemas.microsoft.com/office/powerpoint/2010/main" val="3759572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Zaključci </a:t>
            </a:r>
            <a:endParaRPr lang="hr-HR" dirty="0"/>
          </a:p>
        </p:txBody>
      </p:sp>
      <p:sp>
        <p:nvSpPr>
          <p:cNvPr id="3" name="Rezervirano mjesto sadržaja 2"/>
          <p:cNvSpPr>
            <a:spLocks noGrp="1"/>
          </p:cNvSpPr>
          <p:nvPr>
            <p:ph idx="1"/>
          </p:nvPr>
        </p:nvSpPr>
        <p:spPr>
          <a:xfrm>
            <a:off x="352425" y="833480"/>
            <a:ext cx="7812439" cy="5413571"/>
          </a:xfrm>
        </p:spPr>
        <p:txBody>
          <a:bodyPr/>
          <a:lstStyle/>
          <a:p>
            <a:pPr algn="just"/>
            <a:r>
              <a:rPr lang="hr-HR" dirty="0" smtClean="0"/>
              <a:t>I stručnjaci i građani smatraju da je stanje u (prvom stupu) mirovinskom sustavu izrazito kritično te da je njegova stabilnost i budućnost prilično neizvjesna. </a:t>
            </a:r>
          </a:p>
          <a:p>
            <a:pPr lvl="1" algn="just"/>
            <a:r>
              <a:rPr lang="hr-HR" dirty="0" smtClean="0"/>
              <a:t>U pozadini takvog stanja percipiraju se strukturni problemi i strukturne greške koje nije moguće lako i brzo otkloniti. Stoga dominira pesimizam u vezi budućnosti tog sustava. </a:t>
            </a:r>
          </a:p>
          <a:p>
            <a:pPr lvl="1" algn="just"/>
            <a:r>
              <a:rPr lang="hr-HR" dirty="0" smtClean="0"/>
              <a:t>Građani očekuju da bi u budućnosti mirovine mogle biti još manje (u odnosu na plaće i troškove života), a stručnjaci smatraju da će biti potrebno poduzeti radikalne i nepopularne poteze.</a:t>
            </a:r>
          </a:p>
          <a:p>
            <a:pPr algn="just"/>
            <a:r>
              <a:rPr lang="hr-HR" dirty="0" smtClean="0"/>
              <a:t>Dominantno </a:t>
            </a:r>
            <a:r>
              <a:rPr lang="hr-HR" dirty="0" smtClean="0"/>
              <a:t>stajalište među stručnjacima i građanima u radno aktivnoj dobi jest da je mirovinska reforma koja je provedena u periodu između 1999. i 2002. bila potrebna te da je uglavnom provedena prema prihvatljivom modelu</a:t>
            </a:r>
            <a:r>
              <a:rPr lang="hr-HR" dirty="0" smtClean="0"/>
              <a:t>.</a:t>
            </a:r>
          </a:p>
          <a:p>
            <a:pPr algn="just"/>
            <a:r>
              <a:rPr lang="hr-HR" dirty="0"/>
              <a:t>Sukladno općem stavu o mirovinskoj reformi, većina stručnjaka i građana se protivi ukidanju 2. stupa ili nekom obliku regresivnog zadiranja u postojeću razinu uplata u 2. stup.</a:t>
            </a:r>
          </a:p>
          <a:p>
            <a:pPr algn="just"/>
            <a:r>
              <a:rPr lang="hr-HR" dirty="0"/>
              <a:t>Dominantan stav među stručnjacima i kreatorima javnog mnijenja jest da su fondovi uglavnom uspješni i da dobro posluju, no postoje disonantni tonovi oko nekih </a:t>
            </a:r>
            <a:r>
              <a:rPr lang="hr-HR" dirty="0" smtClean="0"/>
              <a:t>pitanja.</a:t>
            </a:r>
          </a:p>
          <a:p>
            <a:pPr algn="just"/>
            <a:r>
              <a:rPr lang="hr-HR" dirty="0"/>
              <a:t>Istraživanje je potvrdilo kako građani nisu orijentirani na dugoročno financijsko planiranje, te su primarno fokusirani na trenutne potrebe ili slijedeću životnu fazu.</a:t>
            </a:r>
          </a:p>
          <a:p>
            <a:pPr marL="0" indent="0" algn="just">
              <a:buNone/>
            </a:pPr>
            <a:endParaRPr lang="hr-HR" dirty="0"/>
          </a:p>
          <a:p>
            <a:pPr algn="just"/>
            <a:endParaRPr lang="hr-HR" dirty="0" smtClean="0"/>
          </a:p>
          <a:p>
            <a:pPr algn="just"/>
            <a:endParaRPr lang="hr-HR" dirty="0" smtClean="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31</a:t>
            </a:fld>
            <a:endParaRPr lang="en-US"/>
          </a:p>
        </p:txBody>
      </p:sp>
    </p:spTree>
    <p:extLst>
      <p:ext uri="{BB962C8B-B14F-4D97-AF65-F5344CB8AC3E}">
        <p14:creationId xmlns:p14="http://schemas.microsoft.com/office/powerpoint/2010/main" val="1272779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Metodologija istraživanja</a:t>
            </a:r>
            <a:endParaRPr lang="hr-HR" dirty="0"/>
          </a:p>
        </p:txBody>
      </p:sp>
      <p:sp>
        <p:nvSpPr>
          <p:cNvPr id="3" name="Rezervirano mjesto sadržaja 2"/>
          <p:cNvSpPr>
            <a:spLocks noGrp="1"/>
          </p:cNvSpPr>
          <p:nvPr>
            <p:ph idx="1"/>
          </p:nvPr>
        </p:nvSpPr>
        <p:spPr/>
        <p:txBody>
          <a:bodyPr/>
          <a:lstStyle/>
          <a:p>
            <a:pPr marL="180975" lvl="1" indent="-180975">
              <a:buFont typeface="Wingdings" pitchFamily="2" charset="2"/>
              <a:buChar char="§"/>
            </a:pPr>
            <a:r>
              <a:rPr lang="hr-HR" sz="1800" dirty="0">
                <a:ea typeface="+mn-ea"/>
                <a:cs typeface="+mn-cs"/>
              </a:rPr>
              <a:t>2. Kvantitativno istraživanje stavova i percepcije sadašnjih i budućih korisnika</a:t>
            </a:r>
          </a:p>
          <a:p>
            <a:pPr lvl="1"/>
            <a:r>
              <a:rPr lang="hr-HR" dirty="0" smtClean="0"/>
              <a:t>Anketno istraživanje metodom osobnog intervjua u kućanstvu ispitanika</a:t>
            </a:r>
          </a:p>
          <a:p>
            <a:pPr lvl="1"/>
            <a:r>
              <a:rPr lang="hr-HR" altLang="sr-Latn-RS" dirty="0"/>
              <a:t>Slučajan i reprezentativan uzoraka korisnika mirovinskih fondova te budućih potencijalnih korisnika (osobe koje još nisu stupile u radni odnos) u dobi od 15-65 godina. </a:t>
            </a:r>
            <a:endParaRPr lang="hr-HR" altLang="sr-Latn-RS" dirty="0" smtClean="0"/>
          </a:p>
          <a:p>
            <a:pPr lvl="1"/>
            <a:r>
              <a:rPr lang="hr-HR" altLang="sr-Latn-RS" dirty="0" smtClean="0"/>
              <a:t>Uzorak </a:t>
            </a:r>
            <a:r>
              <a:rPr lang="hr-HR" altLang="sr-Latn-RS" dirty="0"/>
              <a:t>je stratificiran prema regiji i veličini naselja. Korisnici su osobe koje rade ili su nezaposlene ali su barem nekad radile. Budući korisnici su osobe koje tek trebaju stupiti u radni odnos (učenici, studenti i nezaposleni). </a:t>
            </a:r>
            <a:endParaRPr lang="hr-HR" altLang="sr-Latn-RS" dirty="0" smtClean="0"/>
          </a:p>
          <a:p>
            <a:pPr lvl="1"/>
            <a:r>
              <a:rPr lang="hr-HR" altLang="sr-Latn-RS" dirty="0" smtClean="0"/>
              <a:t>Za </a:t>
            </a:r>
            <a:r>
              <a:rPr lang="hr-HR" altLang="sr-Latn-RS" dirty="0"/>
              <a:t>potrebe istraživanja ciljne skupine (učenici, nezaposleni te osobe s višim primanjima) su pojačane („</a:t>
            </a:r>
            <a:r>
              <a:rPr lang="hr-HR" altLang="sr-Latn-RS" dirty="0" err="1"/>
              <a:t>Boost</a:t>
            </a:r>
            <a:r>
              <a:rPr lang="hr-HR" altLang="sr-Latn-RS" dirty="0"/>
              <a:t>”) kako bismo osigurali relevantan broj ispitanika za te skupine. </a:t>
            </a:r>
            <a:endParaRPr lang="hr-HR" altLang="sr-Latn-RS" dirty="0" smtClean="0"/>
          </a:p>
          <a:p>
            <a:pPr lvl="2"/>
            <a:endParaRPr lang="hr-HR" altLang="sr-Latn-RS" dirty="0"/>
          </a:p>
          <a:p>
            <a:r>
              <a:rPr lang="hr-HR" dirty="0" smtClean="0"/>
              <a:t>3. Individualni dubinski intervjui sa 30 osoba koje su namjerno odabrane prema kriteriju svog javnog djelovanja i utjecaja</a:t>
            </a:r>
          </a:p>
          <a:p>
            <a:pPr lvl="1"/>
            <a:r>
              <a:rPr lang="hr-HR" dirty="0" smtClean="0"/>
              <a:t>6 skupina: novinari i urednici, ekonomski analitičari, znanstvenici, akteri na tržištu kapitala, predstavnici gospodarskih interesnih udruženja te nevladine organizacije (potrošačke, sindikati, ljudsko-pravaške) </a:t>
            </a:r>
          </a:p>
          <a:p>
            <a:pPr lvl="2"/>
            <a:endParaRPr lang="hr-HR" dirty="0" smtClean="0"/>
          </a:p>
          <a:p>
            <a:r>
              <a:rPr lang="hr-HR" dirty="0" smtClean="0"/>
              <a:t>4. Telefonsko istraživanje na uzorku 200 srednjih i velikih poduzeća</a:t>
            </a:r>
          </a:p>
          <a:p>
            <a:pPr lvl="1"/>
            <a:r>
              <a:rPr lang="hr-HR" dirty="0" smtClean="0"/>
              <a:t>Osoba u poduzeću zadužena za HRM</a:t>
            </a:r>
            <a:endParaRPr lang="hr-HR" dirty="0"/>
          </a:p>
          <a:p>
            <a:endParaRPr lang="hr-HR" dirty="0" smtClean="0"/>
          </a:p>
          <a:p>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4</a:t>
            </a:fld>
            <a:endParaRPr lang="en-US"/>
          </a:p>
        </p:txBody>
      </p:sp>
    </p:spTree>
    <p:extLst>
      <p:ext uri="{BB962C8B-B14F-4D97-AF65-F5344CB8AC3E}">
        <p14:creationId xmlns:p14="http://schemas.microsoft.com/office/powerpoint/2010/main" val="44887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a:xfrm>
            <a:off x="127761" y="3174145"/>
            <a:ext cx="4430713" cy="498598"/>
          </a:xfrm>
        </p:spPr>
        <p:txBody>
          <a:bodyPr/>
          <a:lstStyle/>
          <a:p>
            <a:pPr eaLnBrk="1" hangingPunct="1"/>
            <a:r>
              <a:rPr lang="hr-HR" altLang="sr-Latn-RS" dirty="0" smtClean="0"/>
              <a:t>Rezultati istraživanja</a:t>
            </a:r>
            <a:endParaRPr lang="de-DE" altLang="sr-Latn-RS" dirty="0" smtClean="0"/>
          </a:p>
        </p:txBody>
      </p:sp>
      <p:sp>
        <p:nvSpPr>
          <p:cNvPr id="28675" name="Slide Number Placeholder 3"/>
          <p:cNvSpPr>
            <a:spLocks noGrp="1"/>
          </p:cNvSpPr>
          <p:nvPr>
            <p:ph type="sldNum" sz="quarter" idx="10"/>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A4731C43-50E3-4922-B8E0-CBB54C061A2A}" type="slidenum">
              <a:rPr lang="de-DE" altLang="sr-Latn-RS" smtClean="0"/>
              <a:pPr eaLnBrk="1" hangingPunct="1">
                <a:spcBef>
                  <a:spcPct val="0"/>
                </a:spcBef>
                <a:buFontTx/>
                <a:buNone/>
              </a:pPr>
              <a:t>5</a:t>
            </a:fld>
            <a:endParaRPr lang="de-DE" altLang="sr-Latn-R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hr-HR" altLang="sr-Latn-RS" dirty="0" smtClean="0"/>
              <a:t>Sadržaj</a:t>
            </a:r>
            <a:endParaRPr lang="de-DE" altLang="sr-Latn-RS" dirty="0" smtClean="0"/>
          </a:p>
        </p:txBody>
      </p:sp>
      <p:sp>
        <p:nvSpPr>
          <p:cNvPr id="28675"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A4731C43-50E3-4922-B8E0-CBB54C061A2A}" type="slidenum">
              <a:rPr lang="de-DE" altLang="sr-Latn-RS" smtClean="0"/>
              <a:pPr eaLnBrk="1" hangingPunct="1">
                <a:spcBef>
                  <a:spcPct val="0"/>
                </a:spcBef>
                <a:buFontTx/>
                <a:buNone/>
              </a:pPr>
              <a:t>6</a:t>
            </a:fld>
            <a:endParaRPr lang="de-DE" altLang="sr-Latn-RS" smtClean="0"/>
          </a:p>
        </p:txBody>
      </p:sp>
      <p:sp>
        <p:nvSpPr>
          <p:cNvPr id="2" name="Rezervirano mjesto sadržaja 1"/>
          <p:cNvSpPr>
            <a:spLocks noGrp="1"/>
          </p:cNvSpPr>
          <p:nvPr>
            <p:ph idx="1"/>
          </p:nvPr>
        </p:nvSpPr>
        <p:spPr>
          <a:xfrm>
            <a:off x="321945" y="1012262"/>
            <a:ext cx="7737475" cy="5256458"/>
          </a:xfrm>
        </p:spPr>
        <p:txBody>
          <a:bodyPr/>
          <a:lstStyle/>
          <a:p>
            <a:endParaRPr lang="hr-HR" altLang="sr-Latn-RS" dirty="0" smtClean="0"/>
          </a:p>
          <a:p>
            <a:endParaRPr lang="hr-HR" altLang="sr-Latn-RS" dirty="0"/>
          </a:p>
          <a:p>
            <a:r>
              <a:rPr lang="hr-HR" altLang="sr-Latn-RS" sz="2000" dirty="0" smtClean="0"/>
              <a:t>Percepcija </a:t>
            </a:r>
            <a:r>
              <a:rPr lang="hr-HR" altLang="sr-Latn-RS" sz="2000" dirty="0" smtClean="0"/>
              <a:t>stanja i perspektiva mirovinskog </a:t>
            </a:r>
            <a:r>
              <a:rPr lang="hr-HR" altLang="sr-Latn-RS" sz="2000" dirty="0" smtClean="0"/>
              <a:t>sustava</a:t>
            </a:r>
          </a:p>
          <a:p>
            <a:endParaRPr lang="hr-HR" altLang="sr-Latn-RS" sz="2000" dirty="0" smtClean="0"/>
          </a:p>
          <a:p>
            <a:r>
              <a:rPr lang="hr-HR" altLang="sr-Latn-RS" sz="2000" dirty="0" smtClean="0">
                <a:solidFill>
                  <a:schemeClr val="accent5"/>
                </a:solidFill>
              </a:rPr>
              <a:t>Odnos </a:t>
            </a:r>
            <a:r>
              <a:rPr lang="hr-HR" altLang="sr-Latn-RS" sz="2000" dirty="0" smtClean="0">
                <a:solidFill>
                  <a:schemeClr val="accent5"/>
                </a:solidFill>
              </a:rPr>
              <a:t>prema reviziji mirovinske reforme </a:t>
            </a:r>
            <a:endParaRPr lang="hr-HR" altLang="sr-Latn-RS" sz="2000" dirty="0" smtClean="0">
              <a:solidFill>
                <a:schemeClr val="accent5"/>
              </a:solidFill>
            </a:endParaRPr>
          </a:p>
          <a:p>
            <a:endParaRPr lang="hr-HR" altLang="sr-Latn-RS" sz="2000" dirty="0" smtClean="0">
              <a:solidFill>
                <a:schemeClr val="accent5"/>
              </a:solidFill>
            </a:endParaRPr>
          </a:p>
          <a:p>
            <a:r>
              <a:rPr lang="hr-HR" altLang="sr-Latn-RS" sz="2000" dirty="0" smtClean="0">
                <a:solidFill>
                  <a:schemeClr val="accent5"/>
                </a:solidFill>
              </a:rPr>
              <a:t>Imidž </a:t>
            </a:r>
            <a:r>
              <a:rPr lang="hr-HR" altLang="sr-Latn-RS" sz="2000" dirty="0" smtClean="0">
                <a:solidFill>
                  <a:schemeClr val="accent5"/>
                </a:solidFill>
              </a:rPr>
              <a:t>obveznih mirovinskih </a:t>
            </a:r>
            <a:r>
              <a:rPr lang="hr-HR" altLang="sr-Latn-RS" sz="2000" dirty="0" smtClean="0">
                <a:solidFill>
                  <a:schemeClr val="accent5"/>
                </a:solidFill>
              </a:rPr>
              <a:t>fondova</a:t>
            </a:r>
          </a:p>
          <a:p>
            <a:endParaRPr lang="hr-HR" altLang="sr-Latn-RS" sz="2000" dirty="0" smtClean="0">
              <a:solidFill>
                <a:schemeClr val="accent5"/>
              </a:solidFill>
            </a:endParaRPr>
          </a:p>
          <a:p>
            <a:r>
              <a:rPr lang="hr-HR" altLang="sr-Latn-RS" sz="2000" dirty="0">
                <a:solidFill>
                  <a:schemeClr val="accent5"/>
                </a:solidFill>
              </a:rPr>
              <a:t>Odnos prema planiranju budućnosti i mirovine</a:t>
            </a:r>
          </a:p>
          <a:p>
            <a:endParaRPr lang="hr-HR" altLang="sr-Latn-RS" dirty="0" smtClean="0"/>
          </a:p>
          <a:p>
            <a:pPr marL="0" indent="0">
              <a:buNone/>
            </a:pPr>
            <a:endParaRPr lang="en-US" altLang="sr-Latn-RS" dirty="0" smtClean="0"/>
          </a:p>
          <a:p>
            <a:endParaRPr lang="hr-HR" dirty="0"/>
          </a:p>
        </p:txBody>
      </p:sp>
    </p:spTree>
    <p:extLst>
      <p:ext uri="{BB962C8B-B14F-4D97-AF65-F5344CB8AC3E}">
        <p14:creationId xmlns:p14="http://schemas.microsoft.com/office/powerpoint/2010/main" val="60737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Postoji opći konsenzus između građana i stručne javnosti oko stanja mirovinskog sustava</a:t>
            </a:r>
            <a:endParaRPr lang="hr-HR" dirty="0"/>
          </a:p>
        </p:txBody>
      </p:sp>
      <p:sp>
        <p:nvSpPr>
          <p:cNvPr id="3" name="Rezervirano mjesto sadržaja 2"/>
          <p:cNvSpPr>
            <a:spLocks noGrp="1"/>
          </p:cNvSpPr>
          <p:nvPr>
            <p:ph idx="1"/>
          </p:nvPr>
        </p:nvSpPr>
        <p:spPr/>
        <p:txBody>
          <a:bodyPr/>
          <a:lstStyle/>
          <a:p>
            <a:r>
              <a:rPr lang="hr-HR" dirty="0" smtClean="0"/>
              <a:t>Građani stanje u mirovinskom sustavu opisuju pojmovi: </a:t>
            </a:r>
            <a:r>
              <a:rPr lang="hr-HR" i="1" dirty="0"/>
              <a:t>„poražavajuće“, „na izdisaju“, </a:t>
            </a:r>
            <a:r>
              <a:rPr lang="hr-HR" i="1" dirty="0" smtClean="0"/>
              <a:t>„</a:t>
            </a:r>
            <a:r>
              <a:rPr lang="hr-HR" i="1" dirty="0"/>
              <a:t>neodrživ“, „pred kolapsom</a:t>
            </a:r>
            <a:r>
              <a:rPr lang="hr-HR" i="1" dirty="0" smtClean="0"/>
              <a:t>“.</a:t>
            </a:r>
          </a:p>
          <a:p>
            <a:pPr lvl="1"/>
            <a:r>
              <a:rPr lang="hr-HR" dirty="0" smtClean="0"/>
              <a:t>Građani kao razloge takve ocjene navode manjak u prvom stupu koji nastaje zbog</a:t>
            </a:r>
          </a:p>
          <a:p>
            <a:pPr lvl="2"/>
            <a:r>
              <a:rPr lang="hr-HR" dirty="0" smtClean="0"/>
              <a:t>Nepovoljnog omjera između broja umirovljenika i broja zaposlenih</a:t>
            </a:r>
          </a:p>
          <a:p>
            <a:pPr lvl="2"/>
            <a:r>
              <a:rPr lang="hr-HR" dirty="0" smtClean="0"/>
              <a:t>Poraznog stanja u gospodarstvu, visoke nezaposlenosti</a:t>
            </a:r>
          </a:p>
          <a:p>
            <a:pPr lvl="1"/>
            <a:r>
              <a:rPr lang="hr-HR" dirty="0" smtClean="0"/>
              <a:t>Spontana percepcija tekućeg deficita 1. stupa je nešto „optimističnija” od stvarnosti</a:t>
            </a:r>
          </a:p>
          <a:p>
            <a:pPr lvl="2"/>
            <a:r>
              <a:rPr lang="hr-HR" dirty="0" smtClean="0"/>
              <a:t>Građani spontano percipiraju da se kroz doprinose prikupi oko 60% do 80% potrebnih sredstava za isplatu mirovina</a:t>
            </a:r>
          </a:p>
          <a:p>
            <a:pPr lvl="1"/>
            <a:endParaRPr lang="hr-HR" dirty="0"/>
          </a:p>
          <a:p>
            <a:r>
              <a:rPr lang="hr-HR" dirty="0" smtClean="0"/>
              <a:t>Kreatori javnog mnijenja i stručna javnost stanje u mirovinskom sustavu opisuje na sličan način kao </a:t>
            </a:r>
            <a:r>
              <a:rPr lang="hr-HR" i="1" dirty="0" smtClean="0"/>
              <a:t>„teško”, „neodrživo”, „na rubu pucanja”, „neizvjesno”, „pod velikim pritiskom”.</a:t>
            </a:r>
          </a:p>
          <a:p>
            <a:pPr lvl="1"/>
            <a:r>
              <a:rPr lang="hr-HR" dirty="0" smtClean="0"/>
              <a:t>Takvi atributi se prije svega odnose na stanje u 1. stupu!</a:t>
            </a:r>
          </a:p>
          <a:p>
            <a:pPr lvl="1"/>
            <a:r>
              <a:rPr lang="hr-HR" dirty="0" smtClean="0"/>
              <a:t>Međutim, općenito ova skupina ispitanika smatra kako je mirovinski sustav u određenoj prednosti pred drugim sustavima po tome što je to jedini sustav u kojem je pokrenuta ozbiljna strukturna reforma. </a:t>
            </a:r>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7</a:t>
            </a:fld>
            <a:endParaRPr lang="en-US"/>
          </a:p>
        </p:txBody>
      </p:sp>
      <p:sp>
        <p:nvSpPr>
          <p:cNvPr id="11" name="Text Box 5"/>
          <p:cNvSpPr txBox="1">
            <a:spLocks noChangeArrowheads="1"/>
          </p:cNvSpPr>
          <p:nvPr/>
        </p:nvSpPr>
        <p:spPr bwMode="auto">
          <a:xfrm>
            <a:off x="371475" y="6348738"/>
            <a:ext cx="7718425" cy="11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smtClean="0">
                <a:cs typeface="Arial" pitchFamily="34" charset="0"/>
              </a:rPr>
              <a:t>Sažetak kvalitativnih istraživanja</a:t>
            </a:r>
            <a:r>
              <a:rPr lang="hr-HR" sz="800" dirty="0" smtClean="0"/>
              <a:t>?</a:t>
            </a:r>
            <a:endParaRPr lang="hr-HR" altLang="sr-Latn-RS" dirty="0">
              <a:latin typeface="Arial" pitchFamily="34" charset="0"/>
              <a:cs typeface="Arial" pitchFamily="34" charset="0"/>
            </a:endParaRPr>
          </a:p>
        </p:txBody>
      </p:sp>
    </p:spTree>
    <p:extLst>
      <p:ext uri="{BB962C8B-B14F-4D97-AF65-F5344CB8AC3E}">
        <p14:creationId xmlns:p14="http://schemas.microsoft.com/office/powerpoint/2010/main" val="2477762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hr-HR" altLang="sr-Latn-RS" sz="1800" dirty="0" smtClean="0"/>
              <a:t>Oko 42% </a:t>
            </a:r>
            <a:r>
              <a:rPr lang="hr-HR" altLang="sr-Latn-RS" sz="1800" dirty="0" smtClean="0"/>
              <a:t>korisnika nije </a:t>
            </a:r>
            <a:r>
              <a:rPr lang="hr-HR" altLang="sr-Latn-RS" sz="1800" dirty="0" smtClean="0"/>
              <a:t>zadovoljno mirovinskim sustavom u RH	</a:t>
            </a:r>
            <a:endParaRPr lang="de-DE" altLang="sr-Latn-RS" sz="1800" dirty="0" smtClean="0"/>
          </a:p>
        </p:txBody>
      </p:sp>
      <p:sp>
        <p:nvSpPr>
          <p:cNvPr id="68611" name="Slide Number Placeholder 3"/>
          <p:cNvSpPr>
            <a:spLocks noGrp="1"/>
          </p:cNvSpPr>
          <p:nvPr>
            <p:ph type="sldNum" sz="quarter" idx="11"/>
          </p:nvPr>
        </p:nvSpPr>
        <p:spPr>
          <a:noFill/>
        </p:spPr>
        <p:txBody>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fld id="{CF08F3E5-A3AA-4A87-860B-67CECFC643BF}" type="slidenum">
              <a:rPr lang="de-DE" altLang="sr-Latn-RS" smtClean="0"/>
              <a:pPr eaLnBrk="1" hangingPunct="1">
                <a:spcBef>
                  <a:spcPct val="0"/>
                </a:spcBef>
                <a:buFontTx/>
                <a:buNone/>
              </a:pPr>
              <a:t>8</a:t>
            </a:fld>
            <a:endParaRPr lang="de-DE" altLang="sr-Latn-RS" smtClean="0"/>
          </a:p>
        </p:txBody>
      </p:sp>
      <p:sp>
        <p:nvSpPr>
          <p:cNvPr id="68612" name="Textfeld 7"/>
          <p:cNvSpPr txBox="1">
            <a:spLocks noChangeArrowheads="1"/>
          </p:cNvSpPr>
          <p:nvPr/>
        </p:nvSpPr>
        <p:spPr bwMode="auto">
          <a:xfrm>
            <a:off x="369888" y="744538"/>
            <a:ext cx="77200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1400" b="1" dirty="0" smtClean="0"/>
              <a:t>Opće zadovoljstvo mirovinskim sustavom u RH</a:t>
            </a:r>
            <a:endParaRPr lang="hr-HR" altLang="sr-Latn-RS" sz="1400" b="1" dirty="0" smtClean="0">
              <a:cs typeface="Arial" pitchFamily="34" charset="0"/>
            </a:endParaRPr>
          </a:p>
          <a:p>
            <a:pPr eaLnBrk="1" hangingPunct="1">
              <a:spcBef>
                <a:spcPct val="0"/>
              </a:spcBef>
              <a:buFontTx/>
              <a:buNone/>
            </a:pPr>
            <a:r>
              <a:rPr lang="de-DE" altLang="sr-Latn-RS" sz="1400" dirty="0" smtClean="0">
                <a:cs typeface="Arial" pitchFamily="34" charset="0"/>
              </a:rPr>
              <a:t>&lt;</a:t>
            </a:r>
            <a:r>
              <a:rPr lang="de-DE" altLang="sr-Latn-RS" sz="1400" dirty="0">
                <a:cs typeface="Arial" pitchFamily="34" charset="0"/>
              </a:rPr>
              <a:t>u %&gt;</a:t>
            </a:r>
            <a:endParaRPr lang="de-DE" altLang="sr-Latn-RS" dirty="0">
              <a:latin typeface="Arial" pitchFamily="34" charset="0"/>
              <a:cs typeface="Arial" pitchFamily="34" charset="0"/>
            </a:endParaRPr>
          </a:p>
        </p:txBody>
      </p:sp>
      <p:sp>
        <p:nvSpPr>
          <p:cNvPr id="68613" name="Text Box 5"/>
          <p:cNvSpPr txBox="1">
            <a:spLocks noChangeArrowheads="1"/>
          </p:cNvSpPr>
          <p:nvPr/>
        </p:nvSpPr>
        <p:spPr bwMode="auto">
          <a:xfrm>
            <a:off x="371475" y="6237939"/>
            <a:ext cx="7718425"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a:cs typeface="Arial" pitchFamily="34" charset="0"/>
              </a:rPr>
              <a:t>Uzorak:	</a:t>
            </a:r>
            <a:r>
              <a:rPr lang="hr-HR" altLang="sr-Latn-RS" sz="800" dirty="0" smtClean="0">
                <a:cs typeface="Arial" pitchFamily="34" charset="0"/>
              </a:rPr>
              <a:t>Svi ispitanici </a:t>
            </a:r>
            <a:endParaRPr lang="hr-HR" altLang="sr-Latn-RS" sz="800" dirty="0">
              <a:cs typeface="Arial" pitchFamily="34" charset="0"/>
            </a:endParaRPr>
          </a:p>
          <a:p>
            <a:pPr eaLnBrk="1" hangingPunct="1">
              <a:spcBef>
                <a:spcPct val="0"/>
              </a:spcBef>
              <a:buFontTx/>
              <a:buNone/>
            </a:pPr>
            <a:r>
              <a:rPr lang="hr-HR" altLang="sr-Latn-RS" sz="800" b="1" dirty="0">
                <a:cs typeface="Arial" pitchFamily="34" charset="0"/>
              </a:rPr>
              <a:t>Pitanje:</a:t>
            </a:r>
            <a:r>
              <a:rPr lang="hr-HR" altLang="sr-Latn-RS" sz="800" dirty="0">
                <a:cs typeface="Arial" pitchFamily="34" charset="0"/>
              </a:rPr>
              <a:t>	</a:t>
            </a:r>
            <a:r>
              <a:rPr lang="hr-HR" sz="800" dirty="0"/>
              <a:t>Općenito govoreći, koliko ste Vi osobno zadovoljni mirovinskim sustavom u Hrvatskoj? </a:t>
            </a:r>
            <a:endParaRPr lang="hr-HR" altLang="sr-Latn-RS" dirty="0">
              <a:latin typeface="Arial" pitchFamily="34" charset="0"/>
              <a:cs typeface="Arial" pitchFamily="34" charset="0"/>
            </a:endParaRPr>
          </a:p>
        </p:txBody>
      </p:sp>
      <p:graphicFrame>
        <p:nvGraphicFramePr>
          <p:cNvPr id="68614" name="Objekt 6"/>
          <p:cNvGraphicFramePr>
            <a:graphicFrameLocks noChangeAspect="1"/>
          </p:cNvGraphicFramePr>
          <p:nvPr>
            <p:extLst>
              <p:ext uri="{D42A27DB-BD31-4B8C-83A1-F6EECF244321}">
                <p14:modId xmlns:p14="http://schemas.microsoft.com/office/powerpoint/2010/main" val="575939708"/>
              </p:ext>
            </p:extLst>
          </p:nvPr>
        </p:nvGraphicFramePr>
        <p:xfrm>
          <a:off x="514350" y="1085653"/>
          <a:ext cx="7427913" cy="4927600"/>
        </p:xfrm>
        <a:graphic>
          <a:graphicData uri="http://schemas.openxmlformats.org/presentationml/2006/ole">
            <mc:AlternateContent xmlns:mc="http://schemas.openxmlformats.org/markup-compatibility/2006">
              <mc:Choice xmlns:v="urn:schemas-microsoft-com:vml" Requires="v">
                <p:oleObj spid="_x0000_s347190" name="Grafikon" r:id="rId4" imgW="7429500" imgH="4924335" progId="MSGraph.Chart.8">
                  <p:embed followColorScheme="full"/>
                </p:oleObj>
              </mc:Choice>
              <mc:Fallback>
                <p:oleObj name="Grafikon" r:id="rId4" imgW="7429500" imgH="4924335" progId="MSGraph.Chart.8">
                  <p:embed followColorScheme="full"/>
                  <p:pic>
                    <p:nvPicPr>
                      <p:cNvPr id="0" name=""/>
                      <p:cNvPicPr>
                        <a:picLocks noChangeAspect="1" noChangeArrowheads="1"/>
                      </p:cNvPicPr>
                      <p:nvPr/>
                    </p:nvPicPr>
                    <p:blipFill>
                      <a:blip r:embed="rId5"/>
                      <a:srcRect/>
                      <a:stretch>
                        <a:fillRect/>
                      </a:stretch>
                    </p:blipFill>
                    <p:spPr bwMode="auto">
                      <a:xfrm>
                        <a:off x="514350" y="1085653"/>
                        <a:ext cx="7427913"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esna vitičasta zagrada 1"/>
          <p:cNvSpPr/>
          <p:nvPr/>
        </p:nvSpPr>
        <p:spPr bwMode="auto">
          <a:xfrm rot="16200000">
            <a:off x="1691235" y="2411426"/>
            <a:ext cx="558351" cy="1286633"/>
          </a:xfrm>
          <a:prstGeom prst="rightBrace">
            <a:avLst/>
          </a:prstGeom>
          <a:ln/>
          <a:extLst/>
        </p:spPr>
        <p:style>
          <a:lnRef idx="2">
            <a:schemeClr val="dk1"/>
          </a:lnRef>
          <a:fillRef idx="0">
            <a:schemeClr val="dk1"/>
          </a:fillRef>
          <a:effectRef idx="1">
            <a:schemeClr val="dk1"/>
          </a:effectRef>
          <a:fontRef idx="minor">
            <a:schemeClr val="tx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8" name="Desna vitičasta zagrada 7"/>
          <p:cNvSpPr/>
          <p:nvPr/>
        </p:nvSpPr>
        <p:spPr bwMode="auto">
          <a:xfrm rot="16200000">
            <a:off x="5209922" y="2563826"/>
            <a:ext cx="558351" cy="1286633"/>
          </a:xfrm>
          <a:prstGeom prst="rightBrace">
            <a:avLst/>
          </a:prstGeom>
          <a:ln/>
          <a:extLst/>
        </p:spPr>
        <p:style>
          <a:lnRef idx="2">
            <a:schemeClr val="dk1"/>
          </a:lnRef>
          <a:fillRef idx="0">
            <a:schemeClr val="dk1"/>
          </a:fillRef>
          <a:effectRef idx="1">
            <a:schemeClr val="dk1"/>
          </a:effectRef>
          <a:fontRef idx="minor">
            <a:schemeClr val="tx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Wingdings" pitchFamily="2" charset="2"/>
              <a:buNone/>
              <a:tabLst/>
            </a:pPr>
            <a:endParaRPr kumimoji="0" lang="hr-HR" sz="1800" b="0" i="0" u="none" strike="noStrike" cap="none" normalizeH="0" baseline="0" smtClean="0">
              <a:ln>
                <a:noFill/>
              </a:ln>
              <a:solidFill>
                <a:schemeClr val="tx1"/>
              </a:solidFill>
              <a:effectLst/>
              <a:latin typeface="Calibri" pitchFamily="34" charset="0"/>
            </a:endParaRPr>
          </a:p>
        </p:txBody>
      </p:sp>
      <p:sp>
        <p:nvSpPr>
          <p:cNvPr id="10" name="TekstniOkvir 9"/>
          <p:cNvSpPr txBox="1"/>
          <p:nvPr/>
        </p:nvSpPr>
        <p:spPr>
          <a:xfrm>
            <a:off x="4987390" y="2442444"/>
            <a:ext cx="1003413" cy="3416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hr-HR" dirty="0" smtClean="0"/>
              <a:t>14%</a:t>
            </a:r>
            <a:endParaRPr lang="hr-HR" dirty="0"/>
          </a:p>
        </p:txBody>
      </p:sp>
      <p:sp>
        <p:nvSpPr>
          <p:cNvPr id="11" name="TekstniOkvir 10"/>
          <p:cNvSpPr txBox="1"/>
          <p:nvPr/>
        </p:nvSpPr>
        <p:spPr>
          <a:xfrm>
            <a:off x="1468703" y="2335899"/>
            <a:ext cx="1003413" cy="3416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hr-HR" dirty="0" smtClean="0"/>
              <a:t>42%</a:t>
            </a:r>
            <a:endParaRPr lang="hr-HR" dirty="0"/>
          </a:p>
        </p:txBody>
      </p:sp>
      <p:graphicFrame>
        <p:nvGraphicFramePr>
          <p:cNvPr id="3" name="Tablica 2"/>
          <p:cNvGraphicFramePr>
            <a:graphicFrameLocks noGrp="1"/>
          </p:cNvGraphicFramePr>
          <p:nvPr>
            <p:extLst>
              <p:ext uri="{D42A27DB-BD31-4B8C-83A1-F6EECF244321}">
                <p14:modId xmlns:p14="http://schemas.microsoft.com/office/powerpoint/2010/main" val="3406066321"/>
              </p:ext>
            </p:extLst>
          </p:nvPr>
        </p:nvGraphicFramePr>
        <p:xfrm>
          <a:off x="4845781" y="658391"/>
          <a:ext cx="4101858" cy="1504697"/>
        </p:xfrm>
        <a:graphic>
          <a:graphicData uri="http://schemas.openxmlformats.org/drawingml/2006/table">
            <a:tbl>
              <a:tblPr/>
              <a:tblGrid>
                <a:gridCol w="789698"/>
                <a:gridCol w="873760"/>
                <a:gridCol w="1066800"/>
                <a:gridCol w="792480"/>
                <a:gridCol w="579120"/>
              </a:tblGrid>
              <a:tr h="490700">
                <a:tc>
                  <a:txBody>
                    <a:bodyPr/>
                    <a:lstStyle/>
                    <a:p>
                      <a:r>
                        <a:rPr kumimoji="0" lang="hr-HR" sz="1200" b="1" i="0" u="none" strike="noStrike" kern="1200" cap="none" normalizeH="0" baseline="0" dirty="0" smtClean="0">
                          <a:ln>
                            <a:noFill/>
                          </a:ln>
                          <a:solidFill>
                            <a:srgbClr val="3C5F9C"/>
                          </a:solidFill>
                          <a:effectLst/>
                          <a:latin typeface="+mn-lt"/>
                          <a:ea typeface="+mn-ea"/>
                          <a:cs typeface="+mn-cs"/>
                        </a:rPr>
                        <a:t>Dob</a:t>
                      </a:r>
                      <a:endParaRPr kumimoji="0" lang="hr-HR" sz="1200" b="1" i="0" u="none" strike="noStrike" kern="1200" cap="none" normalizeH="0" baseline="0" dirty="0">
                        <a:ln>
                          <a:noFill/>
                        </a:ln>
                        <a:solidFill>
                          <a:srgbClr val="3C5F9C"/>
                        </a:solidFill>
                        <a:effectLst/>
                        <a:latin typeface="+mn-lt"/>
                        <a:ea typeface="+mn-ea"/>
                        <a:cs typeface="+mn-cs"/>
                      </a:endParaRPr>
                    </a:p>
                  </a:txBody>
                  <a:tcPr marL="53998" marR="53998" marT="18001" marB="18001" anchor="ctr" horzOverflow="overflow">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Nezadovoljni</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Niti zadovoljan niti nezadovoljan</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Zadovoljan</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Ne zna</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r>
              <a:tr h="236633">
                <a:tc>
                  <a:txBody>
                    <a:bodyPr/>
                    <a:lstStyle/>
                    <a:p>
                      <a:pPr algn="l" fontAlgn="b"/>
                      <a:r>
                        <a:rPr kumimoji="0" lang="hr-HR" sz="1200" b="1" i="0" u="none" strike="noStrike" kern="1200" cap="none" normalizeH="0" baseline="0" dirty="0">
                          <a:ln>
                            <a:noFill/>
                          </a:ln>
                          <a:solidFill>
                            <a:srgbClr val="3C5F9C"/>
                          </a:solidFill>
                          <a:effectLst/>
                          <a:latin typeface="+mn-lt"/>
                          <a:ea typeface="+mn-ea"/>
                          <a:cs typeface="+mn-cs"/>
                        </a:rPr>
                        <a:t>15-29</a:t>
                      </a:r>
                    </a:p>
                  </a:txBody>
                  <a:tcPr marL="54000"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26%</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49%</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11%</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15%</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r>
              <a:tr h="236633">
                <a:tc>
                  <a:txBody>
                    <a:bodyPr/>
                    <a:lstStyle/>
                    <a:p>
                      <a:pPr algn="l" fontAlgn="b"/>
                      <a:r>
                        <a:rPr kumimoji="0" lang="hr-HR" sz="1200" b="1" i="0" u="none" strike="noStrike" kern="1200" cap="none" normalizeH="0" baseline="0" dirty="0">
                          <a:ln>
                            <a:noFill/>
                          </a:ln>
                          <a:solidFill>
                            <a:srgbClr val="3C5F9C"/>
                          </a:solidFill>
                          <a:effectLst/>
                          <a:latin typeface="+mn-lt"/>
                          <a:ea typeface="+mn-ea"/>
                          <a:cs typeface="+mn-cs"/>
                        </a:rPr>
                        <a:t>30-39</a:t>
                      </a:r>
                    </a:p>
                  </a:txBody>
                  <a:tcPr marL="54000"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37%</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43%</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18%</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2%</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r>
              <a:tr h="236633">
                <a:tc>
                  <a:txBody>
                    <a:bodyPr/>
                    <a:lstStyle/>
                    <a:p>
                      <a:pPr algn="l" fontAlgn="b"/>
                      <a:r>
                        <a:rPr kumimoji="0" lang="hr-HR" sz="1200" b="1" i="0" u="none" strike="noStrike" kern="1200" cap="none" normalizeH="0" baseline="0" dirty="0">
                          <a:ln>
                            <a:noFill/>
                          </a:ln>
                          <a:solidFill>
                            <a:srgbClr val="3C5F9C"/>
                          </a:solidFill>
                          <a:effectLst/>
                          <a:latin typeface="+mn-lt"/>
                          <a:ea typeface="+mn-ea"/>
                          <a:cs typeface="+mn-cs"/>
                        </a:rPr>
                        <a:t>40-49</a:t>
                      </a:r>
                    </a:p>
                  </a:txBody>
                  <a:tcPr marL="54000"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48%</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38%</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13%</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1%</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12700" cap="flat" cmpd="sng" algn="ctr">
                      <a:solidFill>
                        <a:srgbClr val="9E9FA2"/>
                      </a:solidFill>
                      <a:prstDash val="solid"/>
                      <a:round/>
                      <a:headEnd type="none" w="med" len="med"/>
                      <a:tailEnd type="none" w="med" len="med"/>
                    </a:lnB>
                    <a:lnTlToBr>
                      <a:noFill/>
                    </a:lnTlToBr>
                    <a:lnBlToTr>
                      <a:noFill/>
                    </a:lnBlToTr>
                    <a:solidFill>
                      <a:schemeClr val="tx2"/>
                    </a:solidFill>
                  </a:tcPr>
                </a:tc>
              </a:tr>
              <a:tr h="236633">
                <a:tc>
                  <a:txBody>
                    <a:bodyPr/>
                    <a:lstStyle/>
                    <a:p>
                      <a:pPr algn="l" fontAlgn="b"/>
                      <a:r>
                        <a:rPr kumimoji="0" lang="hr-HR" sz="1200" b="1" i="0" u="none" strike="noStrike" kern="1200" cap="none" normalizeH="0" baseline="0" dirty="0" smtClean="0">
                          <a:ln>
                            <a:noFill/>
                          </a:ln>
                          <a:solidFill>
                            <a:srgbClr val="3C5F9C"/>
                          </a:solidFill>
                          <a:effectLst/>
                          <a:latin typeface="+mn-lt"/>
                          <a:ea typeface="+mn-ea"/>
                          <a:cs typeface="+mn-cs"/>
                        </a:rPr>
                        <a:t>50-65</a:t>
                      </a:r>
                      <a:endParaRPr kumimoji="0" lang="hr-HR" sz="1200" b="1" i="0" u="none" strike="noStrike" kern="1200" cap="none" normalizeH="0" baseline="0" dirty="0">
                        <a:ln>
                          <a:noFill/>
                        </a:ln>
                        <a:solidFill>
                          <a:srgbClr val="3C5F9C"/>
                        </a:solidFill>
                        <a:effectLst/>
                        <a:latin typeface="+mn-lt"/>
                        <a:ea typeface="+mn-ea"/>
                        <a:cs typeface="+mn-cs"/>
                      </a:endParaRPr>
                    </a:p>
                  </a:txBody>
                  <a:tcPr marL="54000"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55%</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a:ln>
                            <a:noFill/>
                          </a:ln>
                          <a:solidFill>
                            <a:srgbClr val="3C5F9C"/>
                          </a:solidFill>
                          <a:effectLst/>
                          <a:latin typeface="+mn-lt"/>
                          <a:ea typeface="+mn-ea"/>
                          <a:cs typeface="+mn-cs"/>
                        </a:rPr>
                        <a:t>30%</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14%</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c>
                  <a:txBody>
                    <a:bodyPr/>
                    <a:lstStyle/>
                    <a:p>
                      <a:pPr algn="ctr" fontAlgn="b"/>
                      <a:r>
                        <a:rPr kumimoji="0" lang="hr-HR" sz="1200" b="1" i="0" u="none" strike="noStrike" kern="1200" cap="none" normalizeH="0" baseline="0" dirty="0">
                          <a:ln>
                            <a:noFill/>
                          </a:ln>
                          <a:solidFill>
                            <a:srgbClr val="3C5F9C"/>
                          </a:solidFill>
                          <a:effectLst/>
                          <a:latin typeface="+mn-lt"/>
                          <a:ea typeface="+mn-ea"/>
                          <a:cs typeface="+mn-cs"/>
                        </a:rPr>
                        <a:t>1%</a:t>
                      </a:r>
                    </a:p>
                  </a:txBody>
                  <a:tcPr marL="9525" marR="9525" marT="9525" marB="0"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12700" cap="flat" cmpd="sng" algn="ctr">
                      <a:solidFill>
                        <a:srgbClr val="9E9FA2"/>
                      </a:solidFill>
                      <a:prstDash val="solid"/>
                      <a:round/>
                      <a:headEnd type="none" w="med" len="med"/>
                      <a:tailEnd type="none" w="med" len="med"/>
                    </a:lnT>
                    <a:lnB w="28575" cap="flat" cmpd="sng" algn="ctr">
                      <a:solidFill>
                        <a:srgbClr val="808080"/>
                      </a:solidFill>
                      <a:prstDash val="solid"/>
                      <a:round/>
                      <a:headEnd type="none" w="med" len="med"/>
                      <a:tailEnd type="none" w="med" len="med"/>
                    </a:lnB>
                    <a:lnTlToBr>
                      <a:noFill/>
                    </a:lnTlToBr>
                    <a:lnBlToTr>
                      <a:noFill/>
                    </a:lnBlToTr>
                    <a:solidFill>
                      <a:schemeClr val="tx2"/>
                    </a:solidFill>
                  </a:tcPr>
                </a:tc>
              </a:tr>
            </a:tbl>
          </a:graphicData>
        </a:graphic>
      </p:graphicFrame>
      <p:cxnSp>
        <p:nvCxnSpPr>
          <p:cNvPr id="7" name="Ravni poveznik sa strelicom 6"/>
          <p:cNvCxnSpPr/>
          <p:nvPr/>
        </p:nvCxnSpPr>
        <p:spPr bwMode="auto">
          <a:xfrm>
            <a:off x="5720080" y="1330960"/>
            <a:ext cx="0" cy="680720"/>
          </a:xfrm>
          <a:prstGeom prst="straightConnector1">
            <a:avLst/>
          </a:prstGeom>
          <a:ln>
            <a:solidFill>
              <a:srgbClr val="FF0000"/>
            </a:solidFill>
            <a:tailEnd type="arrow"/>
          </a:ln>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1472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Postoji opći konsenzus između građana i stručne javnosti oko stanja mirovinskog sustava</a:t>
            </a:r>
            <a:endParaRPr lang="hr-HR" dirty="0"/>
          </a:p>
        </p:txBody>
      </p:sp>
      <p:sp>
        <p:nvSpPr>
          <p:cNvPr id="3" name="Rezervirano mjesto sadržaja 2"/>
          <p:cNvSpPr>
            <a:spLocks noGrp="1"/>
          </p:cNvSpPr>
          <p:nvPr>
            <p:ph idx="1"/>
          </p:nvPr>
        </p:nvSpPr>
        <p:spPr/>
        <p:txBody>
          <a:bodyPr/>
          <a:lstStyle/>
          <a:p>
            <a:r>
              <a:rPr lang="hr-HR" dirty="0" smtClean="0"/>
              <a:t>Kreatori javnog mnijenja i stručna javnost kao </a:t>
            </a:r>
            <a:r>
              <a:rPr lang="hr-HR" u="sng" dirty="0" smtClean="0"/>
              <a:t>ključne probleme </a:t>
            </a:r>
            <a:r>
              <a:rPr lang="hr-HR" dirty="0" smtClean="0"/>
              <a:t>u mirovinskom sustavu prepoznaju slijedeće:</a:t>
            </a:r>
          </a:p>
          <a:p>
            <a:pPr lvl="1"/>
            <a:r>
              <a:rPr lang="hr-HR" dirty="0" smtClean="0"/>
              <a:t>Niske, neadekvatne, mirovine, koje dovode do pada životnog standarda nakon odlaska u mirovinu i smanjenja kupovne moći</a:t>
            </a:r>
          </a:p>
          <a:p>
            <a:pPr lvl="2"/>
            <a:r>
              <a:rPr lang="hr-HR" dirty="0" smtClean="0"/>
              <a:t>Stvara frustraciju jer su uplate u mirovinski sustav tijekom radnog vijeka bile uzaludne</a:t>
            </a:r>
          </a:p>
          <a:p>
            <a:pPr lvl="2"/>
            <a:r>
              <a:rPr lang="hr-HR" dirty="0" smtClean="0"/>
              <a:t>Tu frustraciju građani (na fokus grupama) verbaliziraju kroz zahtjev za isplatom bruto iznosa plaće kako bi sami upravljali svojom budućnošću</a:t>
            </a:r>
          </a:p>
          <a:p>
            <a:pPr lvl="2"/>
            <a:r>
              <a:rPr lang="hr-HR" dirty="0" smtClean="0"/>
              <a:t>S druge strane, postojeće mirovine se za dio umirovljenika mogu smatrati i nezasluženo visokima, s obzirom na visinu uplata, dužinu radnog vijeka i vrijeme umirovljenja, odnosno posljedično dužinu primanja mirovine. </a:t>
            </a:r>
          </a:p>
          <a:p>
            <a:pPr lvl="1"/>
            <a:r>
              <a:rPr lang="hr-HR" dirty="0" smtClean="0"/>
              <a:t>Sustav </a:t>
            </a:r>
            <a:r>
              <a:rPr lang="hr-HR" dirty="0" err="1" smtClean="0"/>
              <a:t>indeksacije</a:t>
            </a:r>
            <a:r>
              <a:rPr lang="hr-HR" dirty="0" smtClean="0"/>
              <a:t> mirovina štiti umirovljenike od događaja u ekonomskom okruženju, jer se mirovina indeksira za onaj element koji je povoljniji za umirovljenike</a:t>
            </a:r>
          </a:p>
          <a:p>
            <a:pPr lvl="2"/>
            <a:r>
              <a:rPr lang="hr-HR" dirty="0" smtClean="0"/>
              <a:t>Posljedično, dodatno se produbljuje tekući deficit u 1. stupu</a:t>
            </a:r>
          </a:p>
          <a:p>
            <a:pPr lvl="1"/>
            <a:r>
              <a:rPr lang="hr-HR" dirty="0" smtClean="0"/>
              <a:t>Razlike u visini mirovine između različitih kategorija umirovljenika (stari i nivo umirovljenici)</a:t>
            </a:r>
          </a:p>
          <a:p>
            <a:pPr lvl="2"/>
            <a:r>
              <a:rPr lang="hr-HR" dirty="0" smtClean="0"/>
              <a:t>To je isprovociralo različite intervencije u mirovinski sustav koje su dijelom anulirale namjeravane učinke mirovinske reforme</a:t>
            </a:r>
          </a:p>
          <a:p>
            <a:pPr lvl="1"/>
            <a:r>
              <a:rPr lang="hr-HR" dirty="0" smtClean="0"/>
              <a:t>Simbolički problem posebnih prava pojedinih kategorija umirovljenika</a:t>
            </a:r>
          </a:p>
          <a:p>
            <a:pPr lvl="2"/>
            <a:r>
              <a:rPr lang="hr-HR" dirty="0" smtClean="0"/>
              <a:t>Manje financijske važnosti, ali ima značajan moralni učinak na percepciju pravednosti mirovinskog sustava</a:t>
            </a:r>
            <a:endParaRPr lang="hr-HR" dirty="0"/>
          </a:p>
        </p:txBody>
      </p:sp>
      <p:sp>
        <p:nvSpPr>
          <p:cNvPr id="5" name="Rezervirano mjesto broja slajda 4"/>
          <p:cNvSpPr>
            <a:spLocks noGrp="1"/>
          </p:cNvSpPr>
          <p:nvPr>
            <p:ph type="sldNum" sz="quarter" idx="11"/>
          </p:nvPr>
        </p:nvSpPr>
        <p:spPr/>
        <p:txBody>
          <a:bodyPr/>
          <a:lstStyle/>
          <a:p>
            <a:pPr>
              <a:defRPr/>
            </a:pPr>
            <a:fld id="{D14DB904-C5E8-44ED-BE41-435A7F7A4463}" type="slidenum">
              <a:rPr lang="en-US" smtClean="0"/>
              <a:pPr>
                <a:defRPr/>
              </a:pPr>
              <a:t>9</a:t>
            </a:fld>
            <a:endParaRPr lang="en-US"/>
          </a:p>
        </p:txBody>
      </p:sp>
      <p:sp>
        <p:nvSpPr>
          <p:cNvPr id="6" name="Text Box 5"/>
          <p:cNvSpPr txBox="1">
            <a:spLocks noChangeArrowheads="1"/>
          </p:cNvSpPr>
          <p:nvPr/>
        </p:nvSpPr>
        <p:spPr bwMode="auto">
          <a:xfrm>
            <a:off x="371475" y="6348738"/>
            <a:ext cx="7718425" cy="11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spcBef>
                <a:spcPct val="50000"/>
              </a:spcBef>
              <a:buChar char="§"/>
              <a:defRPr>
                <a:solidFill>
                  <a:schemeClr val="tx1"/>
                </a:solidFill>
                <a:latin typeface="Calibri" pitchFamily="34" charset="0"/>
              </a:defRPr>
            </a:lvl1pPr>
            <a:lvl2pPr marL="742950" indent="-285750" eaLnBrk="0" hangingPunct="0">
              <a:spcBef>
                <a:spcPct val="50000"/>
              </a:spcBef>
              <a:buChar char="ð"/>
              <a:defRPr sz="1600">
                <a:solidFill>
                  <a:schemeClr val="tx1"/>
                </a:solidFill>
                <a:latin typeface="Calibri" pitchFamily="34" charset="0"/>
              </a:defRPr>
            </a:lvl2pPr>
            <a:lvl3pPr marL="1143000" indent="-228600" eaLnBrk="0" hangingPunct="0">
              <a:spcBef>
                <a:spcPct val="50000"/>
              </a:spcBef>
              <a:buFont typeface="Calibri" pitchFamily="34" charset="0"/>
              <a:buChar char="̶"/>
              <a:defRPr sz="1400">
                <a:solidFill>
                  <a:schemeClr val="tx1"/>
                </a:solidFill>
                <a:latin typeface="Calibri" pitchFamily="34" charset="0"/>
              </a:defRPr>
            </a:lvl3pPr>
            <a:lvl4pPr marL="1600200" indent="-228600" eaLnBrk="0" hangingPunct="0">
              <a:spcBef>
                <a:spcPct val="50000"/>
              </a:spcBef>
              <a:buChar char="§"/>
              <a:defRPr sz="1200">
                <a:solidFill>
                  <a:schemeClr val="tx1"/>
                </a:solidFill>
                <a:latin typeface="Calibri" pitchFamily="34" charset="0"/>
              </a:defRPr>
            </a:lvl4pPr>
            <a:lvl5pPr marL="2057400" indent="-228600" eaLnBrk="0" hangingPunct="0">
              <a:spcBef>
                <a:spcPct val="50000"/>
              </a:spcBef>
              <a:buChar char="§"/>
              <a:defRPr sz="1000">
                <a:solidFill>
                  <a:schemeClr val="tx1"/>
                </a:solidFill>
                <a:latin typeface="Calibri" pitchFamily="34" charset="0"/>
              </a:defRPr>
            </a:lvl5pPr>
            <a:lvl6pPr marL="25146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6pPr>
            <a:lvl7pPr marL="29718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7pPr>
            <a:lvl8pPr marL="34290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8pPr>
            <a:lvl9pPr marL="3886200" indent="-228600" eaLnBrk="0" fontAlgn="base" hangingPunct="0">
              <a:lnSpc>
                <a:spcPct val="90000"/>
              </a:lnSpc>
              <a:spcBef>
                <a:spcPct val="50000"/>
              </a:spcBef>
              <a:spcAft>
                <a:spcPct val="0"/>
              </a:spcAft>
              <a:buFont typeface="Wingdings" pitchFamily="2" charset="2"/>
              <a:buChar char="§"/>
              <a:defRPr sz="1000">
                <a:solidFill>
                  <a:schemeClr val="tx1"/>
                </a:solidFill>
                <a:latin typeface="Calibri" pitchFamily="34" charset="0"/>
              </a:defRPr>
            </a:lvl9pPr>
          </a:lstStyle>
          <a:p>
            <a:pPr eaLnBrk="1" hangingPunct="1">
              <a:spcBef>
                <a:spcPct val="0"/>
              </a:spcBef>
              <a:buFontTx/>
              <a:buNone/>
            </a:pPr>
            <a:r>
              <a:rPr lang="hr-HR" altLang="sr-Latn-RS" sz="800" b="1" dirty="0" smtClean="0">
                <a:cs typeface="Arial" pitchFamily="34" charset="0"/>
              </a:rPr>
              <a:t>Sažetak kvalitativnih istraživanja</a:t>
            </a:r>
            <a:r>
              <a:rPr lang="hr-HR" sz="800" dirty="0" smtClean="0"/>
              <a:t>?</a:t>
            </a:r>
            <a:endParaRPr lang="hr-HR" altLang="sr-Latn-RS" dirty="0">
              <a:latin typeface="Arial" pitchFamily="34" charset="0"/>
              <a:cs typeface="Arial" pitchFamily="34" charset="0"/>
            </a:endParaRPr>
          </a:p>
        </p:txBody>
      </p:sp>
    </p:spTree>
    <p:extLst>
      <p:ext uri="{BB962C8B-B14F-4D97-AF65-F5344CB8AC3E}">
        <p14:creationId xmlns:p14="http://schemas.microsoft.com/office/powerpoint/2010/main" val="5097325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SKA_CLIENTLIBRARY" val=""/>
</p:tagLst>
</file>

<file path=ppt/theme/theme1.xml><?xml version="1.0" encoding="utf-8"?>
<a:theme xmlns:a="http://schemas.openxmlformats.org/drawingml/2006/main" name="Ipsos 2012">
  <a:themeElements>
    <a:clrScheme name="Ipsos 2012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Ipsos 201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Ipsos 201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sos 201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sos 201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sos 201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sos 201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sos 201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sos 201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sos 201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sos 201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sos 201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sos 201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sos 201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psos 2012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sos 2012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sos 2012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Standarddesign">
  <a:themeElements>
    <a:clrScheme name="9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9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9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Standarddesign">
  <a:themeElements>
    <a:clrScheme name="10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10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10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Standarddesign">
  <a:themeElements>
    <a:clrScheme name="11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11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1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1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Standarddesign">
  <a:themeElements>
    <a:clrScheme name="12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12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12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2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Standarddesign">
  <a:themeElements>
    <a:clrScheme name="13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13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13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3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3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3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3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3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3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3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3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3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3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3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3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3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3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Standarddesign">
  <a:themeElements>
    <a:clrScheme name="14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14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14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Standarddesign">
  <a:themeElements>
    <a:clrScheme name="15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15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15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5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Tema sustav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Tema sustava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tandarddesign">
  <a:themeElements>
    <a:clrScheme name="1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1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tandarddesign">
  <a:themeElements>
    <a:clrScheme name="2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2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2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Standarddesign">
  <a:themeElements>
    <a:clrScheme name="3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3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3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Standarddesign">
  <a:themeElements>
    <a:clrScheme name="4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4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4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Standarddesign">
  <a:themeElements>
    <a:clrScheme name="5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5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5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Standarddesign">
  <a:themeElements>
    <a:clrScheme name="6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6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6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Standarddesign">
  <a:themeElements>
    <a:clrScheme name="7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7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7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Standarddesign">
  <a:themeElements>
    <a:clrScheme name="8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fontScheme name="8_Standard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 typeface="Wingdings" pitchFamily="2" charset="2"/>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8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8_Standarddesign 13">
        <a:dk1>
          <a:srgbClr val="1F497D"/>
        </a:dk1>
        <a:lt1>
          <a:srgbClr val="FFFFFF"/>
        </a:lt1>
        <a:dk2>
          <a:srgbClr val="BCBEC0"/>
        </a:dk2>
        <a:lt2>
          <a:srgbClr val="58595B"/>
        </a:lt2>
        <a:accent1>
          <a:srgbClr val="BBE0E3"/>
        </a:accent1>
        <a:accent2>
          <a:srgbClr val="333399"/>
        </a:accent2>
        <a:accent3>
          <a:srgbClr val="FFFFFF"/>
        </a:accent3>
        <a:accent4>
          <a:srgbClr val="193D6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Standarddesign 14">
        <a:dk1>
          <a:srgbClr val="1F497D"/>
        </a:dk1>
        <a:lt1>
          <a:srgbClr val="FFFFFF"/>
        </a:lt1>
        <a:dk2>
          <a:srgbClr val="BCBEC0"/>
        </a:dk2>
        <a:lt2>
          <a:srgbClr val="58595B"/>
        </a:lt2>
        <a:accent1>
          <a:srgbClr val="008E94"/>
        </a:accent1>
        <a:accent2>
          <a:srgbClr val="333399"/>
        </a:accent2>
        <a:accent3>
          <a:srgbClr val="FFFFFF"/>
        </a:accent3>
        <a:accent4>
          <a:srgbClr val="193D6A"/>
        </a:accent4>
        <a:accent5>
          <a:srgbClr val="AAC6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Standarddesign 15">
        <a:dk1>
          <a:srgbClr val="1F497D"/>
        </a:dk1>
        <a:lt1>
          <a:srgbClr val="FFFFFF"/>
        </a:lt1>
        <a:dk2>
          <a:srgbClr val="BCBEC0"/>
        </a:dk2>
        <a:lt2>
          <a:srgbClr val="58595B"/>
        </a:lt2>
        <a:accent1>
          <a:srgbClr val="008E94"/>
        </a:accent1>
        <a:accent2>
          <a:srgbClr val="FBB040"/>
        </a:accent2>
        <a:accent3>
          <a:srgbClr val="FFFFFF"/>
        </a:accent3>
        <a:accent4>
          <a:srgbClr val="193D6A"/>
        </a:accent4>
        <a:accent5>
          <a:srgbClr val="AAC6C8"/>
        </a:accent5>
        <a:accent6>
          <a:srgbClr val="E39F39"/>
        </a:accent6>
        <a:hlink>
          <a:srgbClr val="ED6737"/>
        </a:hlink>
        <a:folHlink>
          <a:srgbClr val="A8CC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Ipsos 2012</Template>
  <TotalTime>11400</TotalTime>
  <Words>2896</Words>
  <Application>Microsoft Office PowerPoint</Application>
  <PresentationFormat>Prikaz na zaslonu (4:3)</PresentationFormat>
  <Paragraphs>366</Paragraphs>
  <Slides>31</Slides>
  <Notes>1</Notes>
  <HiddenSlides>0</HiddenSlides>
  <MMClips>0</MMClips>
  <ScaleCrop>false</ScaleCrop>
  <HeadingPairs>
    <vt:vector size="6" baseType="variant">
      <vt:variant>
        <vt:lpstr>Tema</vt:lpstr>
      </vt:variant>
      <vt:variant>
        <vt:i4>16</vt:i4>
      </vt:variant>
      <vt:variant>
        <vt:lpstr>Uloženi OLE poslužitelji</vt:lpstr>
      </vt:variant>
      <vt:variant>
        <vt:i4>3</vt:i4>
      </vt:variant>
      <vt:variant>
        <vt:lpstr>Naslovi slajdova</vt:lpstr>
      </vt:variant>
      <vt:variant>
        <vt:i4>31</vt:i4>
      </vt:variant>
    </vt:vector>
  </HeadingPairs>
  <TitlesOfParts>
    <vt:vector size="50" baseType="lpstr">
      <vt:lpstr>Ipsos 2012</vt:lpstr>
      <vt:lpstr>1_Standarddesign</vt:lpstr>
      <vt:lpstr>2_Standarddesign</vt:lpstr>
      <vt:lpstr>3_Standarddesign</vt:lpstr>
      <vt:lpstr>4_Standarddesign</vt:lpstr>
      <vt:lpstr>5_Standarddesign</vt:lpstr>
      <vt:lpstr>6_Standarddesign</vt:lpstr>
      <vt:lpstr>7_Standarddesign</vt:lpstr>
      <vt:lpstr>8_Standarddesign</vt:lpstr>
      <vt:lpstr>9_Standarddesign</vt:lpstr>
      <vt:lpstr>10_Standarddesign</vt:lpstr>
      <vt:lpstr>11_Standarddesign</vt:lpstr>
      <vt:lpstr>12_Standarddesign</vt:lpstr>
      <vt:lpstr>13_Standarddesign</vt:lpstr>
      <vt:lpstr>14_Standarddesign</vt:lpstr>
      <vt:lpstr>15_Standarddesign</vt:lpstr>
      <vt:lpstr>Grafikon</vt:lpstr>
      <vt:lpstr>Chart</vt:lpstr>
      <vt:lpstr>Microsoft Graph Chart</vt:lpstr>
      <vt:lpstr>PowerPointova prezentacija</vt:lpstr>
      <vt:lpstr>Sadržaj</vt:lpstr>
      <vt:lpstr>Metodologija istraživanja</vt:lpstr>
      <vt:lpstr>Metodologija istraživanja</vt:lpstr>
      <vt:lpstr>Rezultati istraživanja</vt:lpstr>
      <vt:lpstr>Sadržaj</vt:lpstr>
      <vt:lpstr>Postoji opći konsenzus između građana i stručne javnosti oko stanja mirovinskog sustava</vt:lpstr>
      <vt:lpstr>Oko 42% korisnika nije zadovoljno mirovinskim sustavom u RH </vt:lpstr>
      <vt:lpstr>Postoji opći konsenzus između građana i stručne javnosti oko stanja mirovinskog sustava</vt:lpstr>
      <vt:lpstr>Postoji opći konsenzus između građana i stručne javnosti oko stanja mirovinskog sustava</vt:lpstr>
      <vt:lpstr>Građani nemaju čvrste stavove o mirovinskoj reformi, ali kreatori javnog mnijenja imaju itekako elaboriran stav</vt:lpstr>
      <vt:lpstr>Stručna javnost vidi niz pozitivnih učinaka mirovinske reforme do sada</vt:lpstr>
      <vt:lpstr>Sadržaj</vt:lpstr>
      <vt:lpstr>Relativna većina korisnika smatra da treba smanjiti izdvajanja u I. stup i povećati izdavanja u II. stup, dok oko ¼ zagovara smanjenje izdvajanja u 2. stup</vt:lpstr>
      <vt:lpstr>Više od polovine ispitanika ne bi podržala odluka da se ukine drugi stup, dok bi takvu odluku podržalo oko 21% korisnika. </vt:lpstr>
      <vt:lpstr>I u kvalitativno dijelu istraživanja s korisnicima/građanima je prevladalo mišljenje protiv ukidanja 2. stupa, odnosno prebacivanja sredstava u 1. stup</vt:lpstr>
      <vt:lpstr>Stručna javnost i kreatori javnog mnijenja su dijelom podijeljeni po pitanju ocjene mirovinske reforme te eventualne njezine revizije</vt:lpstr>
      <vt:lpstr>Protivnici bilo kakve regresivne intervencije u 2. stup navode niz argumenata protiv takvog poteza</vt:lpstr>
      <vt:lpstr>Sadržaj</vt:lpstr>
      <vt:lpstr>Najbolje mišljenje građani imaju o stambenim štedionicama</vt:lpstr>
      <vt:lpstr>Jedan od deset korisnika smatra kako mirovinski fondovi dobro posluju </vt:lpstr>
      <vt:lpstr>No, korisnici fondova nisu skloni mijenjati svoj fond  </vt:lpstr>
      <vt:lpstr>Stručna javnost i kreatori javnog mnijenja imaju izrazito razrađen stav o društvima za upravljanje mirovinskim fondovima, odnosno fondovima kao takvima. </vt:lpstr>
      <vt:lpstr>Sadržaj</vt:lpstr>
      <vt:lpstr>Građani nisu skloni, pogotovo u mlađim i srednjim dobnim kategorijama, planirati životne uvjete u periodu nakon umirovljenja. </vt:lpstr>
      <vt:lpstr>Gotovo 2/3 građana na umirovljeničke dane gleda s pesimizmom</vt:lpstr>
      <vt:lpstr>Gotovo polovina građana smatra kako će u mirovini imati lošiji životni standard nego sadašnji umirovljenici </vt:lpstr>
      <vt:lpstr>Građani su orijentirani na kratkoročne financijske ciljeve! Većina korisnika bi radije odabrala povećanje plaće za 250 kuna nego uplatu 500 kuna u dobrovoljni mirovinski fond</vt:lpstr>
      <vt:lpstr>Ukoliko bi imali viška novaca većina bi novce uložila u nekretninu ili oročila na deviznu štednju, dobrovoljno mirovinsko ulaganje, investicijski fondovi i osiguranje života koje se temelji na investicijskim ulaganjima su manje privlačni </vt:lpstr>
      <vt:lpstr>Zaključci</vt:lpstr>
      <vt:lpstr>Zaključci </vt:lpstr>
    </vt:vector>
  </TitlesOfParts>
  <Company>Ipsos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Ipsos Template 2012</dc:title>
  <dc:subject>Guideline</dc:subject>
  <dc:creator>ramona.bansemir</dc:creator>
  <cp:lastModifiedBy>korisnik</cp:lastModifiedBy>
  <cp:revision>985</cp:revision>
  <cp:lastPrinted>2014-07-22T08:24:08Z</cp:lastPrinted>
  <dcterms:created xsi:type="dcterms:W3CDTF">2012-01-10T23:43:32Z</dcterms:created>
  <dcterms:modified xsi:type="dcterms:W3CDTF">2014-10-14T09:46:43Z</dcterms:modified>
  <cp:category>PowerPoint version 1997-2003</cp:category>
</cp:coreProperties>
</file>