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1" r:id="rId3"/>
    <p:sldId id="257" r:id="rId4"/>
    <p:sldId id="264" r:id="rId5"/>
    <p:sldId id="281" r:id="rId6"/>
    <p:sldId id="282" r:id="rId7"/>
    <p:sldId id="283" r:id="rId8"/>
    <p:sldId id="284" r:id="rId9"/>
    <p:sldId id="285" r:id="rId10"/>
    <p:sldId id="286" r:id="rId11"/>
    <p:sldId id="287" r:id="rId12"/>
    <p:sldId id="288" r:id="rId13"/>
    <p:sldId id="289" r:id="rId14"/>
    <p:sldId id="263"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6255C-EC74-479D-B900-AE4775D16969}" type="datetimeFigureOut">
              <a:rPr lang="en-US" smtClean="0"/>
              <a:t>9/1/2022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879FE6-F6A0-4C23-91C4-09F632FFD7E8}" type="slidenum">
              <a:rPr lang="en-US" smtClean="0"/>
              <a:t>‹#›</a:t>
            </a:fld>
            <a:endParaRPr lang="en-US"/>
          </a:p>
        </p:txBody>
      </p:sp>
    </p:spTree>
    <p:extLst>
      <p:ext uri="{BB962C8B-B14F-4D97-AF65-F5344CB8AC3E}">
        <p14:creationId xmlns:p14="http://schemas.microsoft.com/office/powerpoint/2010/main" val="769130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879FE6-F6A0-4C23-91C4-09F632FFD7E8}" type="slidenum">
              <a:rPr lang="en-US" smtClean="0"/>
              <a:t>3</a:t>
            </a:fld>
            <a:endParaRPr lang="en-US" dirty="0"/>
          </a:p>
        </p:txBody>
      </p:sp>
    </p:spTree>
    <p:extLst>
      <p:ext uri="{BB962C8B-B14F-4D97-AF65-F5344CB8AC3E}">
        <p14:creationId xmlns:p14="http://schemas.microsoft.com/office/powerpoint/2010/main" val="127681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879FE6-F6A0-4C23-91C4-09F632FFD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4137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879FE6-F6A0-4C23-91C4-09F632FFD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199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74879FE6-F6A0-4C23-91C4-09F632FFD7E8}" type="slidenum">
              <a:rPr lang="en-US" smtClean="0"/>
              <a:t>12</a:t>
            </a:fld>
            <a:endParaRPr lang="en-US"/>
          </a:p>
        </p:txBody>
      </p:sp>
    </p:spTree>
    <p:extLst>
      <p:ext uri="{BB962C8B-B14F-4D97-AF65-F5344CB8AC3E}">
        <p14:creationId xmlns:p14="http://schemas.microsoft.com/office/powerpoint/2010/main" val="2311580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879FE6-F6A0-4C23-91C4-09F632FFD7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873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879FE6-F6A0-4C23-91C4-09F632FFD7E8}" type="slidenum">
              <a:rPr lang="en-US" smtClean="0"/>
              <a:t>14</a:t>
            </a:fld>
            <a:endParaRPr lang="en-US"/>
          </a:p>
        </p:txBody>
      </p:sp>
    </p:spTree>
    <p:extLst>
      <p:ext uri="{BB962C8B-B14F-4D97-AF65-F5344CB8AC3E}">
        <p14:creationId xmlns:p14="http://schemas.microsoft.com/office/powerpoint/2010/main" val="305958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2720ED8-2E25-4281-B705-8797F71467A2}"/>
              </a:ext>
            </a:extLst>
          </p:cNvPr>
          <p:cNvSpPr>
            <a:spLocks noGrp="1"/>
          </p:cNvSpPr>
          <p:nvPr>
            <p:ph type="pic" sz="quarter" idx="10"/>
          </p:nvPr>
        </p:nvSpPr>
        <p:spPr>
          <a:xfrm>
            <a:off x="0" y="0"/>
            <a:ext cx="12192000" cy="6858000"/>
          </a:xfrm>
          <a:prstGeom prst="rect">
            <a:avLst/>
          </a:prstGeom>
        </p:spPr>
        <p:txBody>
          <a:bodyPr/>
          <a:lstStyle>
            <a:lvl1pPr marL="0" indent="0">
              <a:buNone/>
              <a:defRPr sz="1600"/>
            </a:lvl1pPr>
          </a:lstStyle>
          <a:p>
            <a:endParaRPr lang="en-US"/>
          </a:p>
        </p:txBody>
      </p:sp>
      <p:sp>
        <p:nvSpPr>
          <p:cNvPr id="9" name="Picture Placeholder 5">
            <a:extLst>
              <a:ext uri="{FF2B5EF4-FFF2-40B4-BE49-F238E27FC236}">
                <a16:creationId xmlns:a16="http://schemas.microsoft.com/office/drawing/2014/main" id="{1045D3AF-5051-4277-A912-CE4B775863EB}"/>
              </a:ext>
            </a:extLst>
          </p:cNvPr>
          <p:cNvSpPr>
            <a:spLocks noGrp="1"/>
          </p:cNvSpPr>
          <p:nvPr>
            <p:ph type="pic" sz="quarter" idx="11" hasCustomPrompt="1"/>
          </p:nvPr>
        </p:nvSpPr>
        <p:spPr>
          <a:xfrm>
            <a:off x="1916701" y="1399627"/>
            <a:ext cx="8358598" cy="2620163"/>
          </a:xfrm>
          <a:custGeom>
            <a:avLst/>
            <a:gdLst/>
            <a:ahLst/>
            <a:cxnLst/>
            <a:rect l="l" t="t" r="r" b="b"/>
            <a:pathLst>
              <a:path w="2839593" h="890125">
                <a:moveTo>
                  <a:pt x="2471471" y="493853"/>
                </a:moveTo>
                <a:cubicBezTo>
                  <a:pt x="2419457" y="493675"/>
                  <a:pt x="2373771" y="503486"/>
                  <a:pt x="2334411" y="523284"/>
                </a:cubicBezTo>
                <a:cubicBezTo>
                  <a:pt x="2295052" y="543083"/>
                  <a:pt x="2274063" y="573937"/>
                  <a:pt x="2271446" y="615847"/>
                </a:cubicBezTo>
                <a:cubicBezTo>
                  <a:pt x="2271091" y="650006"/>
                  <a:pt x="2287964" y="679589"/>
                  <a:pt x="2322063" y="704598"/>
                </a:cubicBezTo>
                <a:cubicBezTo>
                  <a:pt x="2356162" y="729607"/>
                  <a:pt x="2405965" y="742722"/>
                  <a:pt x="2471471" y="743942"/>
                </a:cubicBezTo>
                <a:cubicBezTo>
                  <a:pt x="2536977" y="742798"/>
                  <a:pt x="2586780" y="729836"/>
                  <a:pt x="2620880" y="705056"/>
                </a:cubicBezTo>
                <a:cubicBezTo>
                  <a:pt x="2654979" y="680276"/>
                  <a:pt x="2671851" y="650540"/>
                  <a:pt x="2671496" y="615847"/>
                </a:cubicBezTo>
                <a:cubicBezTo>
                  <a:pt x="2669336" y="573937"/>
                  <a:pt x="2649263" y="543083"/>
                  <a:pt x="2611275" y="523284"/>
                </a:cubicBezTo>
                <a:cubicBezTo>
                  <a:pt x="2573287" y="503486"/>
                  <a:pt x="2526686" y="493675"/>
                  <a:pt x="2471471" y="493853"/>
                </a:cubicBezTo>
                <a:close/>
                <a:moveTo>
                  <a:pt x="1165784" y="151791"/>
                </a:moveTo>
                <a:cubicBezTo>
                  <a:pt x="1144605" y="151703"/>
                  <a:pt x="1123425" y="154682"/>
                  <a:pt x="1102246" y="160727"/>
                </a:cubicBezTo>
                <a:cubicBezTo>
                  <a:pt x="1059887" y="172816"/>
                  <a:pt x="1024398" y="197259"/>
                  <a:pt x="995777" y="234054"/>
                </a:cubicBezTo>
                <a:cubicBezTo>
                  <a:pt x="967156" y="270850"/>
                  <a:pt x="952273" y="320086"/>
                  <a:pt x="951129" y="381763"/>
                </a:cubicBezTo>
                <a:lnTo>
                  <a:pt x="951129" y="504902"/>
                </a:lnTo>
                <a:cubicBezTo>
                  <a:pt x="952273" y="566837"/>
                  <a:pt x="967156" y="616386"/>
                  <a:pt x="995777" y="653547"/>
                </a:cubicBezTo>
                <a:cubicBezTo>
                  <a:pt x="1024398" y="690708"/>
                  <a:pt x="1059887" y="715482"/>
                  <a:pt x="1102246" y="727869"/>
                </a:cubicBezTo>
                <a:cubicBezTo>
                  <a:pt x="1144605" y="740256"/>
                  <a:pt x="1186963" y="740256"/>
                  <a:pt x="1229322" y="727869"/>
                </a:cubicBezTo>
                <a:cubicBezTo>
                  <a:pt x="1271681" y="715482"/>
                  <a:pt x="1307171" y="690708"/>
                  <a:pt x="1335791" y="653547"/>
                </a:cubicBezTo>
                <a:cubicBezTo>
                  <a:pt x="1364412" y="616386"/>
                  <a:pt x="1379295" y="566837"/>
                  <a:pt x="1380439" y="504902"/>
                </a:cubicBezTo>
                <a:lnTo>
                  <a:pt x="1380439" y="381763"/>
                </a:lnTo>
                <a:cubicBezTo>
                  <a:pt x="1379295" y="320788"/>
                  <a:pt x="1364412" y="271903"/>
                  <a:pt x="1335791" y="235108"/>
                </a:cubicBezTo>
                <a:cubicBezTo>
                  <a:pt x="1307171" y="198312"/>
                  <a:pt x="1271681" y="173694"/>
                  <a:pt x="1229322" y="161253"/>
                </a:cubicBezTo>
                <a:cubicBezTo>
                  <a:pt x="1208143" y="155033"/>
                  <a:pt x="1186963" y="151879"/>
                  <a:pt x="1165784" y="151791"/>
                </a:cubicBezTo>
                <a:close/>
                <a:moveTo>
                  <a:pt x="2470252" y="136627"/>
                </a:moveTo>
                <a:cubicBezTo>
                  <a:pt x="2409800" y="138000"/>
                  <a:pt x="2364518" y="150809"/>
                  <a:pt x="2334407" y="175056"/>
                </a:cubicBezTo>
                <a:cubicBezTo>
                  <a:pt x="2304295" y="199303"/>
                  <a:pt x="2289811" y="226752"/>
                  <a:pt x="2290953" y="257404"/>
                </a:cubicBezTo>
                <a:cubicBezTo>
                  <a:pt x="2293672" y="294944"/>
                  <a:pt x="2312324" y="324173"/>
                  <a:pt x="2346908" y="345090"/>
                </a:cubicBezTo>
                <a:cubicBezTo>
                  <a:pt x="2381492" y="366008"/>
                  <a:pt x="2423014" y="376632"/>
                  <a:pt x="2471472" y="376962"/>
                </a:cubicBezTo>
                <a:cubicBezTo>
                  <a:pt x="2522065" y="376632"/>
                  <a:pt x="2564196" y="366008"/>
                  <a:pt x="2597865" y="345090"/>
                </a:cubicBezTo>
                <a:cubicBezTo>
                  <a:pt x="2631535" y="324173"/>
                  <a:pt x="2649576" y="294944"/>
                  <a:pt x="2651989" y="257404"/>
                </a:cubicBezTo>
                <a:cubicBezTo>
                  <a:pt x="2652267" y="220881"/>
                  <a:pt x="2635851" y="191754"/>
                  <a:pt x="2602742" y="170024"/>
                </a:cubicBezTo>
                <a:cubicBezTo>
                  <a:pt x="2569633" y="148293"/>
                  <a:pt x="2525470" y="137161"/>
                  <a:pt x="2470252" y="136627"/>
                </a:cubicBezTo>
                <a:close/>
                <a:moveTo>
                  <a:pt x="1608811" y="16079"/>
                </a:moveTo>
                <a:lnTo>
                  <a:pt x="1901267" y="16079"/>
                </a:lnTo>
                <a:lnTo>
                  <a:pt x="1901267" y="734188"/>
                </a:lnTo>
                <a:lnTo>
                  <a:pt x="2019529" y="734188"/>
                </a:lnTo>
                <a:lnTo>
                  <a:pt x="2019529" y="870586"/>
                </a:lnTo>
                <a:lnTo>
                  <a:pt x="1613685" y="870586"/>
                </a:lnTo>
                <a:lnTo>
                  <a:pt x="1613688" y="734188"/>
                </a:lnTo>
                <a:lnTo>
                  <a:pt x="1741704" y="734188"/>
                </a:lnTo>
                <a:lnTo>
                  <a:pt x="1741704" y="162231"/>
                </a:lnTo>
                <a:lnTo>
                  <a:pt x="1608811" y="162231"/>
                </a:lnTo>
                <a:close/>
                <a:moveTo>
                  <a:pt x="332759" y="6325"/>
                </a:moveTo>
                <a:cubicBezTo>
                  <a:pt x="390911" y="5933"/>
                  <a:pt x="446968" y="14431"/>
                  <a:pt x="500932" y="31819"/>
                </a:cubicBezTo>
                <a:cubicBezTo>
                  <a:pt x="554895" y="49207"/>
                  <a:pt x="599372" y="77839"/>
                  <a:pt x="634362" y="117715"/>
                </a:cubicBezTo>
                <a:cubicBezTo>
                  <a:pt x="669353" y="157590"/>
                  <a:pt x="687464" y="211064"/>
                  <a:pt x="688696" y="278136"/>
                </a:cubicBezTo>
                <a:cubicBezTo>
                  <a:pt x="687787" y="349635"/>
                  <a:pt x="671468" y="404110"/>
                  <a:pt x="639738" y="441561"/>
                </a:cubicBezTo>
                <a:cubicBezTo>
                  <a:pt x="608008" y="479013"/>
                  <a:pt x="566317" y="504410"/>
                  <a:pt x="514665" y="517753"/>
                </a:cubicBezTo>
                <a:cubicBezTo>
                  <a:pt x="463013" y="531096"/>
                  <a:pt x="406850" y="537353"/>
                  <a:pt x="346176" y="536525"/>
                </a:cubicBezTo>
                <a:cubicBezTo>
                  <a:pt x="321616" y="536179"/>
                  <a:pt x="295115" y="538905"/>
                  <a:pt x="266671" y="544705"/>
                </a:cubicBezTo>
                <a:cubicBezTo>
                  <a:pt x="238226" y="550505"/>
                  <a:pt x="213713" y="561457"/>
                  <a:pt x="193129" y="577561"/>
                </a:cubicBezTo>
                <a:cubicBezTo>
                  <a:pt x="172545" y="593664"/>
                  <a:pt x="161764" y="616999"/>
                  <a:pt x="160785" y="647564"/>
                </a:cubicBezTo>
                <a:lnTo>
                  <a:pt x="160785" y="720777"/>
                </a:lnTo>
                <a:lnTo>
                  <a:pt x="691134" y="720777"/>
                </a:lnTo>
                <a:lnTo>
                  <a:pt x="691134" y="870586"/>
                </a:lnTo>
                <a:lnTo>
                  <a:pt x="0" y="870586"/>
                </a:lnTo>
                <a:cubicBezTo>
                  <a:pt x="0" y="833467"/>
                  <a:pt x="0" y="796262"/>
                  <a:pt x="0" y="758974"/>
                </a:cubicBezTo>
                <a:cubicBezTo>
                  <a:pt x="0" y="721685"/>
                  <a:pt x="0" y="684142"/>
                  <a:pt x="0" y="646344"/>
                </a:cubicBezTo>
                <a:cubicBezTo>
                  <a:pt x="1157" y="581404"/>
                  <a:pt x="18605" y="530308"/>
                  <a:pt x="52345" y="493057"/>
                </a:cubicBezTo>
                <a:cubicBezTo>
                  <a:pt x="86085" y="455806"/>
                  <a:pt x="129176" y="429460"/>
                  <a:pt x="181618" y="414019"/>
                </a:cubicBezTo>
                <a:cubicBezTo>
                  <a:pt x="234061" y="398578"/>
                  <a:pt x="288913" y="391103"/>
                  <a:pt x="346176" y="391593"/>
                </a:cubicBezTo>
                <a:cubicBezTo>
                  <a:pt x="368786" y="392067"/>
                  <a:pt x="394174" y="389898"/>
                  <a:pt x="422340" y="385086"/>
                </a:cubicBezTo>
                <a:cubicBezTo>
                  <a:pt x="450506" y="380274"/>
                  <a:pt x="475082" y="369972"/>
                  <a:pt x="496065" y="354180"/>
                </a:cubicBezTo>
                <a:cubicBezTo>
                  <a:pt x="517049" y="338389"/>
                  <a:pt x="528072" y="314261"/>
                  <a:pt x="529133" y="281796"/>
                </a:cubicBezTo>
                <a:cubicBezTo>
                  <a:pt x="527913" y="235539"/>
                  <a:pt x="509313" y="201177"/>
                  <a:pt x="473331" y="178710"/>
                </a:cubicBezTo>
                <a:cubicBezTo>
                  <a:pt x="437349" y="156243"/>
                  <a:pt x="391305" y="145060"/>
                  <a:pt x="335199" y="145162"/>
                </a:cubicBezTo>
                <a:cubicBezTo>
                  <a:pt x="291290" y="145341"/>
                  <a:pt x="252259" y="155657"/>
                  <a:pt x="218107" y="176108"/>
                </a:cubicBezTo>
                <a:cubicBezTo>
                  <a:pt x="183956" y="196560"/>
                  <a:pt x="165660" y="226072"/>
                  <a:pt x="163221" y="264643"/>
                </a:cubicBezTo>
                <a:lnTo>
                  <a:pt x="3655" y="264643"/>
                </a:lnTo>
                <a:cubicBezTo>
                  <a:pt x="5187" y="204682"/>
                  <a:pt x="22154" y="155642"/>
                  <a:pt x="54555" y="117524"/>
                </a:cubicBezTo>
                <a:cubicBezTo>
                  <a:pt x="86955" y="79405"/>
                  <a:pt x="128029" y="51304"/>
                  <a:pt x="177777" y="33222"/>
                </a:cubicBezTo>
                <a:cubicBezTo>
                  <a:pt x="227525" y="15141"/>
                  <a:pt x="279186" y="6175"/>
                  <a:pt x="332759" y="6325"/>
                </a:cubicBezTo>
                <a:close/>
                <a:moveTo>
                  <a:pt x="2470252" y="2668"/>
                </a:moveTo>
                <a:cubicBezTo>
                  <a:pt x="2532552" y="2712"/>
                  <a:pt x="2590069" y="12502"/>
                  <a:pt x="2642804" y="32039"/>
                </a:cubicBezTo>
                <a:cubicBezTo>
                  <a:pt x="2695540" y="51576"/>
                  <a:pt x="2738044" y="80597"/>
                  <a:pt x="2770316" y="119102"/>
                </a:cubicBezTo>
                <a:cubicBezTo>
                  <a:pt x="2802587" y="157608"/>
                  <a:pt x="2819177" y="205335"/>
                  <a:pt x="2820086" y="262284"/>
                </a:cubicBezTo>
                <a:cubicBezTo>
                  <a:pt x="2820314" y="292631"/>
                  <a:pt x="2811636" y="322818"/>
                  <a:pt x="2794052" y="352845"/>
                </a:cubicBezTo>
                <a:cubicBezTo>
                  <a:pt x="2776468" y="382873"/>
                  <a:pt x="2748608" y="406335"/>
                  <a:pt x="2710475" y="423231"/>
                </a:cubicBezTo>
                <a:cubicBezTo>
                  <a:pt x="2754149" y="442486"/>
                  <a:pt x="2786480" y="470362"/>
                  <a:pt x="2807467" y="506857"/>
                </a:cubicBezTo>
                <a:cubicBezTo>
                  <a:pt x="2828453" y="543352"/>
                  <a:pt x="2839162" y="578869"/>
                  <a:pt x="2839593" y="613407"/>
                </a:cubicBezTo>
                <a:cubicBezTo>
                  <a:pt x="2839708" y="679412"/>
                  <a:pt x="2822425" y="732856"/>
                  <a:pt x="2787745" y="773740"/>
                </a:cubicBezTo>
                <a:cubicBezTo>
                  <a:pt x="2753065" y="814624"/>
                  <a:pt x="2707611" y="844399"/>
                  <a:pt x="2651383" y="863066"/>
                </a:cubicBezTo>
                <a:cubicBezTo>
                  <a:pt x="2595155" y="881732"/>
                  <a:pt x="2534778" y="890741"/>
                  <a:pt x="2470252" y="890093"/>
                </a:cubicBezTo>
                <a:cubicBezTo>
                  <a:pt x="2407291" y="889997"/>
                  <a:pt x="2347847" y="880717"/>
                  <a:pt x="2291921" y="862253"/>
                </a:cubicBezTo>
                <a:cubicBezTo>
                  <a:pt x="2235994" y="843789"/>
                  <a:pt x="2190570" y="814285"/>
                  <a:pt x="2155648" y="773739"/>
                </a:cubicBezTo>
                <a:cubicBezTo>
                  <a:pt x="2120727" y="733194"/>
                  <a:pt x="2103294" y="679750"/>
                  <a:pt x="2103349" y="613407"/>
                </a:cubicBezTo>
                <a:cubicBezTo>
                  <a:pt x="2103831" y="579174"/>
                  <a:pt x="2114744" y="544874"/>
                  <a:pt x="2136087" y="510510"/>
                </a:cubicBezTo>
                <a:cubicBezTo>
                  <a:pt x="2157431" y="476145"/>
                  <a:pt x="2189970" y="449488"/>
                  <a:pt x="2233703" y="430537"/>
                </a:cubicBezTo>
                <a:cubicBezTo>
                  <a:pt x="2197263" y="410597"/>
                  <a:pt x="2170262" y="385919"/>
                  <a:pt x="2152702" y="356504"/>
                </a:cubicBezTo>
                <a:cubicBezTo>
                  <a:pt x="2135142" y="327088"/>
                  <a:pt x="2126412" y="295681"/>
                  <a:pt x="2126514" y="262284"/>
                </a:cubicBezTo>
                <a:cubicBezTo>
                  <a:pt x="2127324" y="204952"/>
                  <a:pt x="2143297" y="157044"/>
                  <a:pt x="2174433" y="118561"/>
                </a:cubicBezTo>
                <a:cubicBezTo>
                  <a:pt x="2205569" y="80078"/>
                  <a:pt x="2247005" y="51147"/>
                  <a:pt x="2298739" y="31768"/>
                </a:cubicBezTo>
                <a:cubicBezTo>
                  <a:pt x="2350474" y="12389"/>
                  <a:pt x="2407645" y="2689"/>
                  <a:pt x="2470252" y="2668"/>
                </a:cubicBezTo>
                <a:close/>
                <a:moveTo>
                  <a:pt x="1165784" y="1"/>
                </a:moveTo>
                <a:cubicBezTo>
                  <a:pt x="1202707" y="30"/>
                  <a:pt x="1239630" y="5150"/>
                  <a:pt x="1276553" y="15359"/>
                </a:cubicBezTo>
                <a:cubicBezTo>
                  <a:pt x="1350398" y="35778"/>
                  <a:pt x="1412269" y="76529"/>
                  <a:pt x="1462165" y="137611"/>
                </a:cubicBezTo>
                <a:cubicBezTo>
                  <a:pt x="1512061" y="198693"/>
                  <a:pt x="1538006" y="280077"/>
                  <a:pt x="1540002" y="381763"/>
                </a:cubicBezTo>
                <a:lnTo>
                  <a:pt x="1540002" y="504902"/>
                </a:lnTo>
                <a:cubicBezTo>
                  <a:pt x="1538006" y="606588"/>
                  <a:pt x="1512061" y="687972"/>
                  <a:pt x="1462165" y="749054"/>
                </a:cubicBezTo>
                <a:cubicBezTo>
                  <a:pt x="1412269" y="810136"/>
                  <a:pt x="1350398" y="850887"/>
                  <a:pt x="1276553" y="871306"/>
                </a:cubicBezTo>
                <a:cubicBezTo>
                  <a:pt x="1202707" y="891725"/>
                  <a:pt x="1128861" y="891784"/>
                  <a:pt x="1055016" y="871481"/>
                </a:cubicBezTo>
                <a:cubicBezTo>
                  <a:pt x="981170" y="851179"/>
                  <a:pt x="919299" y="810487"/>
                  <a:pt x="869403" y="749405"/>
                </a:cubicBezTo>
                <a:cubicBezTo>
                  <a:pt x="819508" y="688323"/>
                  <a:pt x="793562" y="606822"/>
                  <a:pt x="791566" y="504902"/>
                </a:cubicBezTo>
                <a:lnTo>
                  <a:pt x="791566" y="381763"/>
                </a:lnTo>
                <a:cubicBezTo>
                  <a:pt x="793562" y="279843"/>
                  <a:pt x="819508" y="198341"/>
                  <a:pt x="869403" y="137260"/>
                </a:cubicBezTo>
                <a:cubicBezTo>
                  <a:pt x="919299" y="76178"/>
                  <a:pt x="981170" y="35486"/>
                  <a:pt x="1055016" y="15184"/>
                </a:cubicBezTo>
                <a:cubicBezTo>
                  <a:pt x="1091938" y="5033"/>
                  <a:pt x="1128861" y="-28"/>
                  <a:pt x="1165784" y="1"/>
                </a:cubicBezTo>
                <a:close/>
              </a:path>
            </a:pathLst>
          </a:custGeom>
          <a:solidFill>
            <a:schemeClr val="bg1">
              <a:lumMod val="95000"/>
            </a:schemeClr>
          </a:solidFill>
        </p:spPr>
        <p:txBody>
          <a:bodyPr wrap="square">
            <a:noAutofit/>
          </a:bodyPr>
          <a:lstStyle>
            <a:lvl1pPr marL="0" indent="0">
              <a:buNone/>
              <a:defRPr sz="1800">
                <a:solidFill>
                  <a:schemeClr val="bg1">
                    <a:lumMod val="75000"/>
                  </a:schemeClr>
                </a:solidFill>
              </a:defRPr>
            </a:lvl1pPr>
          </a:lstStyle>
          <a:p>
            <a:r>
              <a:rPr lang="en-US" dirty="0"/>
              <a:t>Image Placeholder</a:t>
            </a:r>
          </a:p>
        </p:txBody>
      </p:sp>
    </p:spTree>
    <p:extLst>
      <p:ext uri="{BB962C8B-B14F-4D97-AF65-F5344CB8AC3E}">
        <p14:creationId xmlns:p14="http://schemas.microsoft.com/office/powerpoint/2010/main" val="395296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FBC02EE-3DC6-454B-B75B-AEF90C4D9547}"/>
              </a:ext>
            </a:extLst>
          </p:cNvPr>
          <p:cNvSpPr>
            <a:spLocks noGrp="1"/>
          </p:cNvSpPr>
          <p:nvPr>
            <p:ph type="title"/>
          </p:nvPr>
        </p:nvSpPr>
        <p:spPr>
          <a:xfrm>
            <a:off x="1761676" y="473246"/>
            <a:ext cx="8668657" cy="387798"/>
          </a:xfrm>
          <a:prstGeom prst="rect">
            <a:avLst/>
          </a:prstGeom>
        </p:spPr>
        <p:txBody>
          <a:bodyPr wrap="square" lIns="0" tIns="0" rIns="0" bIns="0" anchor="t" anchorCtr="0">
            <a:spAutoFit/>
          </a:bodyPr>
          <a:lstStyle>
            <a:lvl1pPr algn="ctr">
              <a:defRPr sz="2800" b="1">
                <a:solidFill>
                  <a:schemeClr val="tx1">
                    <a:lumMod val="85000"/>
                    <a:lumOff val="15000"/>
                  </a:schemeClr>
                </a:solidFill>
                <a:latin typeface="Raleway" panose="020B0503030101060003" pitchFamily="34" charset="0"/>
              </a:defRPr>
            </a:lvl1pPr>
          </a:lstStyle>
          <a:p>
            <a:r>
              <a:rPr lang="en-US" dirty="0"/>
              <a:t>Click to edit Master title style</a:t>
            </a:r>
            <a:endParaRPr lang="en-IN" dirty="0"/>
          </a:p>
        </p:txBody>
      </p:sp>
      <p:sp>
        <p:nvSpPr>
          <p:cNvPr id="11" name="Text Placeholder 16">
            <a:extLst>
              <a:ext uri="{FF2B5EF4-FFF2-40B4-BE49-F238E27FC236}">
                <a16:creationId xmlns:a16="http://schemas.microsoft.com/office/drawing/2014/main" id="{CF1E9477-E319-445C-A2D1-86BDB4DBB31C}"/>
              </a:ext>
            </a:extLst>
          </p:cNvPr>
          <p:cNvSpPr>
            <a:spLocks noGrp="1"/>
          </p:cNvSpPr>
          <p:nvPr>
            <p:ph type="body" sz="quarter" idx="13" hasCustomPrompt="1"/>
          </p:nvPr>
        </p:nvSpPr>
        <p:spPr>
          <a:xfrm>
            <a:off x="2750820" y="1084209"/>
            <a:ext cx="6690360" cy="166199"/>
          </a:xfrm>
          <a:prstGeom prst="rect">
            <a:avLst/>
          </a:prstGeom>
          <a:ln w="3175">
            <a:noFill/>
          </a:ln>
        </p:spPr>
        <p:txBody>
          <a:bodyPr wrap="square" lIns="0" tIns="0" rIns="0" bIns="0" anchor="ctr" anchorCtr="0">
            <a:spAutoFit/>
          </a:bodyPr>
          <a:lstStyle>
            <a:lvl1pPr marL="0" indent="0" algn="ctr">
              <a:buFontTx/>
              <a:buNone/>
              <a:defRPr sz="1200" baseline="0">
                <a:solidFill>
                  <a:schemeClr val="tx1">
                    <a:lumMod val="65000"/>
                    <a:lumOff val="35000"/>
                  </a:schemeClr>
                </a:solidFill>
                <a:latin typeface="+mj-lt"/>
              </a:defRPr>
            </a:lvl1pPr>
            <a:lvl2pPr marL="457155" indent="0">
              <a:buFontTx/>
              <a:buNone/>
              <a:defRPr>
                <a:solidFill>
                  <a:schemeClr val="bg2"/>
                </a:solidFill>
              </a:defRPr>
            </a:lvl2pPr>
            <a:lvl3pPr marL="914309" indent="0">
              <a:buFontTx/>
              <a:buNone/>
              <a:defRPr>
                <a:solidFill>
                  <a:schemeClr val="bg2"/>
                </a:solidFill>
              </a:defRPr>
            </a:lvl3pPr>
            <a:lvl4pPr marL="1371464" indent="0">
              <a:buFontTx/>
              <a:buNone/>
              <a:defRPr>
                <a:solidFill>
                  <a:schemeClr val="bg2"/>
                </a:solidFill>
              </a:defRPr>
            </a:lvl4pPr>
            <a:lvl5pPr marL="1828618" indent="0">
              <a:buFontTx/>
              <a:buNone/>
              <a:defRPr>
                <a:solidFill>
                  <a:schemeClr val="bg2"/>
                </a:solidFill>
              </a:defRPr>
            </a:lvl5pPr>
          </a:lstStyle>
          <a:p>
            <a:pPr lvl="0"/>
            <a:r>
              <a:rPr lang="en-US" dirty="0"/>
              <a:t>Subtitle goes here</a:t>
            </a:r>
          </a:p>
        </p:txBody>
      </p:sp>
      <p:sp>
        <p:nvSpPr>
          <p:cNvPr id="13" name="Rounded Rectangle 9">
            <a:extLst>
              <a:ext uri="{FF2B5EF4-FFF2-40B4-BE49-F238E27FC236}">
                <a16:creationId xmlns:a16="http://schemas.microsoft.com/office/drawing/2014/main" id="{B39D9C07-5556-43F5-B78A-DCCA925DA5FA}"/>
              </a:ext>
            </a:extLst>
          </p:cNvPr>
          <p:cNvSpPr/>
          <p:nvPr userDrawn="1"/>
        </p:nvSpPr>
        <p:spPr>
          <a:xfrm>
            <a:off x="5646000" y="949767"/>
            <a:ext cx="900000" cy="4571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schemeClr val="bg1">
                  <a:lumMod val="85000"/>
                </a:schemeClr>
              </a:solidFill>
            </a:endParaRPr>
          </a:p>
        </p:txBody>
      </p:sp>
      <p:sp>
        <p:nvSpPr>
          <p:cNvPr id="7" name="Picture Placeholder 2">
            <a:extLst>
              <a:ext uri="{FF2B5EF4-FFF2-40B4-BE49-F238E27FC236}">
                <a16:creationId xmlns:a16="http://schemas.microsoft.com/office/drawing/2014/main" id="{47EB521F-6E45-4C0F-B2C6-3FCB89DB1C4A}"/>
              </a:ext>
            </a:extLst>
          </p:cNvPr>
          <p:cNvSpPr>
            <a:spLocks noGrp="1"/>
          </p:cNvSpPr>
          <p:nvPr>
            <p:ph type="pic" sz="quarter" idx="12" hasCustomPrompt="1"/>
          </p:nvPr>
        </p:nvSpPr>
        <p:spPr>
          <a:xfrm>
            <a:off x="682487" y="1620040"/>
            <a:ext cx="2998936" cy="4461170"/>
          </a:xfrm>
          <a:prstGeom prst="roundRect">
            <a:avLst>
              <a:gd name="adj" fmla="val 7248"/>
            </a:avLst>
          </a:prstGeom>
          <a:solidFill>
            <a:schemeClr val="bg1">
              <a:lumMod val="95000"/>
            </a:schemeClr>
          </a:solidFill>
        </p:spPr>
        <p:txBody>
          <a:bodyPr anchor="t">
            <a:normAutofit/>
          </a:bodyPr>
          <a:lstStyle>
            <a:lvl1pPr marL="0" indent="0" algn="ctr">
              <a:buNone/>
              <a:defRPr sz="1200" b="0" i="0" baseline="0">
                <a:latin typeface="+mj-lt"/>
                <a:ea typeface="Roboto Medium" charset="0"/>
                <a:cs typeface="Roboto Medium" charset="0"/>
              </a:defRPr>
            </a:lvl1pPr>
          </a:lstStyle>
          <a:p>
            <a:r>
              <a:rPr lang="en-US" dirty="0"/>
              <a:t>Insert Image</a:t>
            </a:r>
          </a:p>
        </p:txBody>
      </p:sp>
      <p:sp>
        <p:nvSpPr>
          <p:cNvPr id="8" name="Picture Placeholder 2">
            <a:extLst>
              <a:ext uri="{FF2B5EF4-FFF2-40B4-BE49-F238E27FC236}">
                <a16:creationId xmlns:a16="http://schemas.microsoft.com/office/drawing/2014/main" id="{F2A86125-D915-431F-B5E7-AB2E6D1242AA}"/>
              </a:ext>
            </a:extLst>
          </p:cNvPr>
          <p:cNvSpPr>
            <a:spLocks noGrp="1"/>
          </p:cNvSpPr>
          <p:nvPr>
            <p:ph type="pic" sz="quarter" idx="14" hasCustomPrompt="1"/>
          </p:nvPr>
        </p:nvSpPr>
        <p:spPr>
          <a:xfrm>
            <a:off x="3900762" y="1620039"/>
            <a:ext cx="2334807" cy="2196587"/>
          </a:xfrm>
          <a:prstGeom prst="roundRect">
            <a:avLst>
              <a:gd name="adj" fmla="val 7248"/>
            </a:avLst>
          </a:prstGeom>
          <a:solidFill>
            <a:schemeClr val="bg1">
              <a:lumMod val="95000"/>
            </a:schemeClr>
          </a:solidFill>
        </p:spPr>
        <p:txBody>
          <a:bodyPr anchor="t">
            <a:normAutofit/>
          </a:bodyPr>
          <a:lstStyle>
            <a:lvl1pPr marL="0" indent="0" algn="ctr">
              <a:buNone/>
              <a:defRPr sz="1200" b="0" i="0" baseline="0">
                <a:latin typeface="+mj-lt"/>
                <a:ea typeface="Roboto Medium" charset="0"/>
                <a:cs typeface="Roboto Medium" charset="0"/>
              </a:defRPr>
            </a:lvl1pPr>
          </a:lstStyle>
          <a:p>
            <a:r>
              <a:rPr lang="en-US" dirty="0"/>
              <a:t>Insert Image</a:t>
            </a:r>
          </a:p>
        </p:txBody>
      </p:sp>
      <p:sp>
        <p:nvSpPr>
          <p:cNvPr id="9" name="Picture Placeholder 2">
            <a:extLst>
              <a:ext uri="{FF2B5EF4-FFF2-40B4-BE49-F238E27FC236}">
                <a16:creationId xmlns:a16="http://schemas.microsoft.com/office/drawing/2014/main" id="{C8773C6D-7F88-42D1-8721-D757A73EF628}"/>
              </a:ext>
            </a:extLst>
          </p:cNvPr>
          <p:cNvSpPr>
            <a:spLocks noGrp="1"/>
          </p:cNvSpPr>
          <p:nvPr>
            <p:ph type="pic" sz="quarter" idx="15" hasCustomPrompt="1"/>
          </p:nvPr>
        </p:nvSpPr>
        <p:spPr>
          <a:xfrm>
            <a:off x="6454909" y="1620039"/>
            <a:ext cx="2334807" cy="2196587"/>
          </a:xfrm>
          <a:prstGeom prst="roundRect">
            <a:avLst>
              <a:gd name="adj" fmla="val 7248"/>
            </a:avLst>
          </a:prstGeom>
          <a:solidFill>
            <a:schemeClr val="bg1">
              <a:lumMod val="95000"/>
            </a:schemeClr>
          </a:solidFill>
        </p:spPr>
        <p:txBody>
          <a:bodyPr anchor="t">
            <a:normAutofit/>
          </a:bodyPr>
          <a:lstStyle>
            <a:lvl1pPr marL="0" indent="0" algn="ctr">
              <a:buNone/>
              <a:defRPr sz="1200" b="0" i="0" baseline="0">
                <a:latin typeface="+mj-lt"/>
                <a:ea typeface="Roboto Medium" charset="0"/>
                <a:cs typeface="Roboto Medium" charset="0"/>
              </a:defRPr>
            </a:lvl1pPr>
          </a:lstStyle>
          <a:p>
            <a:r>
              <a:rPr lang="en-US" dirty="0"/>
              <a:t>Insert Image</a:t>
            </a:r>
          </a:p>
        </p:txBody>
      </p:sp>
      <p:sp>
        <p:nvSpPr>
          <p:cNvPr id="10" name="Picture Placeholder 2">
            <a:extLst>
              <a:ext uri="{FF2B5EF4-FFF2-40B4-BE49-F238E27FC236}">
                <a16:creationId xmlns:a16="http://schemas.microsoft.com/office/drawing/2014/main" id="{A2951049-5623-4A4E-926E-6F630D67EC2E}"/>
              </a:ext>
            </a:extLst>
          </p:cNvPr>
          <p:cNvSpPr>
            <a:spLocks noGrp="1"/>
          </p:cNvSpPr>
          <p:nvPr>
            <p:ph type="pic" sz="quarter" idx="16" hasCustomPrompt="1"/>
          </p:nvPr>
        </p:nvSpPr>
        <p:spPr>
          <a:xfrm>
            <a:off x="9009056" y="1620039"/>
            <a:ext cx="2334807" cy="2196587"/>
          </a:xfrm>
          <a:prstGeom prst="roundRect">
            <a:avLst>
              <a:gd name="adj" fmla="val 7248"/>
            </a:avLst>
          </a:prstGeom>
          <a:solidFill>
            <a:schemeClr val="bg1">
              <a:lumMod val="95000"/>
            </a:schemeClr>
          </a:solidFill>
        </p:spPr>
        <p:txBody>
          <a:bodyPr anchor="t">
            <a:normAutofit/>
          </a:bodyPr>
          <a:lstStyle>
            <a:lvl1pPr marL="0" indent="0" algn="ctr">
              <a:buNone/>
              <a:defRPr sz="1200" b="0" i="0" baseline="0">
                <a:latin typeface="+mj-lt"/>
                <a:ea typeface="Roboto Medium" charset="0"/>
                <a:cs typeface="Roboto Medium" charset="0"/>
              </a:defRPr>
            </a:lvl1pPr>
          </a:lstStyle>
          <a:p>
            <a:r>
              <a:rPr lang="en-US" dirty="0"/>
              <a:t>Insert Image</a:t>
            </a:r>
          </a:p>
        </p:txBody>
      </p:sp>
      <p:sp>
        <p:nvSpPr>
          <p:cNvPr id="14" name="Picture Placeholder 2">
            <a:extLst>
              <a:ext uri="{FF2B5EF4-FFF2-40B4-BE49-F238E27FC236}">
                <a16:creationId xmlns:a16="http://schemas.microsoft.com/office/drawing/2014/main" id="{604C0F1E-4140-4615-9341-8856ECAB055F}"/>
              </a:ext>
            </a:extLst>
          </p:cNvPr>
          <p:cNvSpPr>
            <a:spLocks noGrp="1"/>
          </p:cNvSpPr>
          <p:nvPr>
            <p:ph type="pic" sz="quarter" idx="17" hasCustomPrompt="1"/>
          </p:nvPr>
        </p:nvSpPr>
        <p:spPr>
          <a:xfrm>
            <a:off x="3900762" y="4033520"/>
            <a:ext cx="7443101" cy="2047690"/>
          </a:xfrm>
          <a:prstGeom prst="roundRect">
            <a:avLst>
              <a:gd name="adj" fmla="val 7248"/>
            </a:avLst>
          </a:prstGeom>
          <a:solidFill>
            <a:schemeClr val="bg1">
              <a:lumMod val="95000"/>
            </a:schemeClr>
          </a:solidFill>
        </p:spPr>
        <p:txBody>
          <a:bodyPr anchor="t">
            <a:normAutofit/>
          </a:bodyPr>
          <a:lstStyle>
            <a:lvl1pPr marL="0" indent="0" algn="ctr">
              <a:buNone/>
              <a:defRPr sz="1200" b="0" i="0" baseline="0">
                <a:latin typeface="+mj-lt"/>
                <a:ea typeface="Roboto Medium" charset="0"/>
                <a:cs typeface="Roboto Medium" charset="0"/>
              </a:defRPr>
            </a:lvl1pPr>
          </a:lstStyle>
          <a:p>
            <a:r>
              <a:rPr lang="en-US" dirty="0"/>
              <a:t>Insert Image</a:t>
            </a:r>
          </a:p>
        </p:txBody>
      </p:sp>
    </p:spTree>
    <p:extLst>
      <p:ext uri="{BB962C8B-B14F-4D97-AF65-F5344CB8AC3E}">
        <p14:creationId xmlns:p14="http://schemas.microsoft.com/office/powerpoint/2010/main" val="1609757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8FE3AAC-F322-4AE5-A5BA-6FE6C3E7454D}"/>
              </a:ext>
            </a:extLst>
          </p:cNvPr>
          <p:cNvGrpSpPr/>
          <p:nvPr userDrawn="1"/>
        </p:nvGrpSpPr>
        <p:grpSpPr>
          <a:xfrm>
            <a:off x="811319" y="1733488"/>
            <a:ext cx="10569362" cy="1956816"/>
            <a:chOff x="733552" y="2335548"/>
            <a:chExt cx="10569362" cy="1956816"/>
          </a:xfrm>
        </p:grpSpPr>
        <p:sp>
          <p:nvSpPr>
            <p:cNvPr id="2" name="Rectangle 1">
              <a:extLst>
                <a:ext uri="{FF2B5EF4-FFF2-40B4-BE49-F238E27FC236}">
                  <a16:creationId xmlns:a16="http://schemas.microsoft.com/office/drawing/2014/main" id="{D659D016-3412-4EB9-B115-6C8BDCB19B34}"/>
                </a:ext>
              </a:extLst>
            </p:cNvPr>
            <p:cNvSpPr/>
            <p:nvPr userDrawn="1"/>
          </p:nvSpPr>
          <p:spPr>
            <a:xfrm>
              <a:off x="733552" y="2335548"/>
              <a:ext cx="5137824" cy="19568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EF7C587-BB68-4D36-BB2B-9F298464F75C}"/>
                </a:ext>
              </a:extLst>
            </p:cNvPr>
            <p:cNvSpPr/>
            <p:nvPr userDrawn="1"/>
          </p:nvSpPr>
          <p:spPr>
            <a:xfrm>
              <a:off x="6165090" y="2335548"/>
              <a:ext cx="5137824" cy="19568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Picture Placeholder 7">
            <a:extLst>
              <a:ext uri="{FF2B5EF4-FFF2-40B4-BE49-F238E27FC236}">
                <a16:creationId xmlns:a16="http://schemas.microsoft.com/office/drawing/2014/main" id="{7C8C843F-794D-42A8-8183-7E30F07D1806}"/>
              </a:ext>
            </a:extLst>
          </p:cNvPr>
          <p:cNvSpPr>
            <a:spLocks noGrp="1"/>
          </p:cNvSpPr>
          <p:nvPr>
            <p:ph type="pic" sz="quarter" idx="10"/>
          </p:nvPr>
        </p:nvSpPr>
        <p:spPr>
          <a:xfrm>
            <a:off x="811319" y="1733488"/>
            <a:ext cx="2105617" cy="1956816"/>
          </a:xfrm>
          <a:prstGeom prst="rect">
            <a:avLst/>
          </a:prstGeom>
        </p:spPr>
        <p:txBody>
          <a:bodyPr/>
          <a:lstStyle>
            <a:lvl1pPr marL="0" indent="0">
              <a:buNone/>
              <a:defRPr sz="1600">
                <a:solidFill>
                  <a:schemeClr val="bg1"/>
                </a:solidFill>
              </a:defRPr>
            </a:lvl1pPr>
          </a:lstStyle>
          <a:p>
            <a:endParaRPr lang="en-US"/>
          </a:p>
        </p:txBody>
      </p:sp>
      <p:sp>
        <p:nvSpPr>
          <p:cNvPr id="12" name="Title 1">
            <a:extLst>
              <a:ext uri="{FF2B5EF4-FFF2-40B4-BE49-F238E27FC236}">
                <a16:creationId xmlns:a16="http://schemas.microsoft.com/office/drawing/2014/main" id="{AFBC02EE-3DC6-454B-B75B-AEF90C4D9547}"/>
              </a:ext>
            </a:extLst>
          </p:cNvPr>
          <p:cNvSpPr>
            <a:spLocks noGrp="1"/>
          </p:cNvSpPr>
          <p:nvPr>
            <p:ph type="title"/>
          </p:nvPr>
        </p:nvSpPr>
        <p:spPr>
          <a:xfrm>
            <a:off x="1761676" y="473246"/>
            <a:ext cx="8668657" cy="387798"/>
          </a:xfrm>
          <a:prstGeom prst="rect">
            <a:avLst/>
          </a:prstGeom>
        </p:spPr>
        <p:txBody>
          <a:bodyPr wrap="square" lIns="0" tIns="0" rIns="0" bIns="0" anchor="t" anchorCtr="0">
            <a:spAutoFit/>
          </a:bodyPr>
          <a:lstStyle>
            <a:lvl1pPr algn="ctr">
              <a:defRPr sz="2800" b="1">
                <a:solidFill>
                  <a:schemeClr val="tx1">
                    <a:lumMod val="85000"/>
                    <a:lumOff val="15000"/>
                  </a:schemeClr>
                </a:solidFill>
                <a:latin typeface="Raleway" panose="020B0503030101060003" pitchFamily="34" charset="0"/>
              </a:defRPr>
            </a:lvl1pPr>
          </a:lstStyle>
          <a:p>
            <a:r>
              <a:rPr lang="en-US" dirty="0"/>
              <a:t>Click to edit Master title style</a:t>
            </a:r>
            <a:endParaRPr lang="en-IN" dirty="0"/>
          </a:p>
        </p:txBody>
      </p:sp>
      <p:sp>
        <p:nvSpPr>
          <p:cNvPr id="11" name="Text Placeholder 16">
            <a:extLst>
              <a:ext uri="{FF2B5EF4-FFF2-40B4-BE49-F238E27FC236}">
                <a16:creationId xmlns:a16="http://schemas.microsoft.com/office/drawing/2014/main" id="{CF1E9477-E319-445C-A2D1-86BDB4DBB31C}"/>
              </a:ext>
            </a:extLst>
          </p:cNvPr>
          <p:cNvSpPr>
            <a:spLocks noGrp="1"/>
          </p:cNvSpPr>
          <p:nvPr>
            <p:ph type="body" sz="quarter" idx="13" hasCustomPrompt="1"/>
          </p:nvPr>
        </p:nvSpPr>
        <p:spPr>
          <a:xfrm>
            <a:off x="2750820" y="1084209"/>
            <a:ext cx="6690360" cy="166199"/>
          </a:xfrm>
          <a:prstGeom prst="rect">
            <a:avLst/>
          </a:prstGeom>
          <a:ln w="3175">
            <a:noFill/>
          </a:ln>
        </p:spPr>
        <p:txBody>
          <a:bodyPr wrap="square" lIns="0" tIns="0" rIns="0" bIns="0" anchor="ctr" anchorCtr="0">
            <a:spAutoFit/>
          </a:bodyPr>
          <a:lstStyle>
            <a:lvl1pPr marL="0" indent="0" algn="ctr">
              <a:buFontTx/>
              <a:buNone/>
              <a:defRPr sz="1200" baseline="0">
                <a:solidFill>
                  <a:schemeClr val="tx1">
                    <a:lumMod val="65000"/>
                    <a:lumOff val="35000"/>
                  </a:schemeClr>
                </a:solidFill>
                <a:latin typeface="+mj-lt"/>
              </a:defRPr>
            </a:lvl1pPr>
            <a:lvl2pPr marL="457155" indent="0">
              <a:buFontTx/>
              <a:buNone/>
              <a:defRPr>
                <a:solidFill>
                  <a:schemeClr val="bg2"/>
                </a:solidFill>
              </a:defRPr>
            </a:lvl2pPr>
            <a:lvl3pPr marL="914309" indent="0">
              <a:buFontTx/>
              <a:buNone/>
              <a:defRPr>
                <a:solidFill>
                  <a:schemeClr val="bg2"/>
                </a:solidFill>
              </a:defRPr>
            </a:lvl3pPr>
            <a:lvl4pPr marL="1371464" indent="0">
              <a:buFontTx/>
              <a:buNone/>
              <a:defRPr>
                <a:solidFill>
                  <a:schemeClr val="bg2"/>
                </a:solidFill>
              </a:defRPr>
            </a:lvl4pPr>
            <a:lvl5pPr marL="1828618" indent="0">
              <a:buFontTx/>
              <a:buNone/>
              <a:defRPr>
                <a:solidFill>
                  <a:schemeClr val="bg2"/>
                </a:solidFill>
              </a:defRPr>
            </a:lvl5pPr>
          </a:lstStyle>
          <a:p>
            <a:pPr lvl="0"/>
            <a:r>
              <a:rPr lang="en-US" dirty="0"/>
              <a:t>Subtitle goes here</a:t>
            </a:r>
          </a:p>
        </p:txBody>
      </p:sp>
      <p:sp>
        <p:nvSpPr>
          <p:cNvPr id="13" name="Rounded Rectangle 9">
            <a:extLst>
              <a:ext uri="{FF2B5EF4-FFF2-40B4-BE49-F238E27FC236}">
                <a16:creationId xmlns:a16="http://schemas.microsoft.com/office/drawing/2014/main" id="{B39D9C07-5556-43F5-B78A-DCCA925DA5FA}"/>
              </a:ext>
            </a:extLst>
          </p:cNvPr>
          <p:cNvSpPr/>
          <p:nvPr userDrawn="1"/>
        </p:nvSpPr>
        <p:spPr>
          <a:xfrm>
            <a:off x="5646000" y="949767"/>
            <a:ext cx="900000" cy="4571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schemeClr val="bg1">
                  <a:lumMod val="85000"/>
                </a:schemeClr>
              </a:solidFill>
            </a:endParaRPr>
          </a:p>
        </p:txBody>
      </p:sp>
      <p:sp>
        <p:nvSpPr>
          <p:cNvPr id="9" name="Picture Placeholder 7">
            <a:extLst>
              <a:ext uri="{FF2B5EF4-FFF2-40B4-BE49-F238E27FC236}">
                <a16:creationId xmlns:a16="http://schemas.microsoft.com/office/drawing/2014/main" id="{0DDDE9B3-FAC5-4369-8551-3ACB4DF89494}"/>
              </a:ext>
            </a:extLst>
          </p:cNvPr>
          <p:cNvSpPr>
            <a:spLocks noGrp="1"/>
          </p:cNvSpPr>
          <p:nvPr>
            <p:ph type="pic" sz="quarter" idx="14"/>
          </p:nvPr>
        </p:nvSpPr>
        <p:spPr>
          <a:xfrm>
            <a:off x="6242857" y="1733488"/>
            <a:ext cx="2105617" cy="1956816"/>
          </a:xfrm>
          <a:prstGeom prst="rect">
            <a:avLst/>
          </a:prstGeom>
        </p:spPr>
        <p:txBody>
          <a:bodyPr/>
          <a:lstStyle>
            <a:lvl1pPr marL="0" indent="0">
              <a:buNone/>
              <a:defRPr sz="1600">
                <a:solidFill>
                  <a:schemeClr val="bg1"/>
                </a:solidFill>
              </a:defRPr>
            </a:lvl1pPr>
          </a:lstStyle>
          <a:p>
            <a:endParaRPr lang="en-US"/>
          </a:p>
        </p:txBody>
      </p:sp>
    </p:spTree>
    <p:extLst>
      <p:ext uri="{BB962C8B-B14F-4D97-AF65-F5344CB8AC3E}">
        <p14:creationId xmlns:p14="http://schemas.microsoft.com/office/powerpoint/2010/main" val="1410324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2720ED8-2E25-4281-B705-8797F71467A2}"/>
              </a:ext>
            </a:extLst>
          </p:cNvPr>
          <p:cNvSpPr>
            <a:spLocks noGrp="1"/>
          </p:cNvSpPr>
          <p:nvPr>
            <p:ph type="pic" sz="quarter" idx="10"/>
          </p:nvPr>
        </p:nvSpPr>
        <p:spPr>
          <a:xfrm>
            <a:off x="0" y="0"/>
            <a:ext cx="12192000" cy="6858000"/>
          </a:xfrm>
          <a:prstGeom prst="rect">
            <a:avLst/>
          </a:prstGeom>
          <a:solidFill>
            <a:schemeClr val="tx2"/>
          </a:solidFill>
        </p:spPr>
        <p:txBody>
          <a:bodyPr/>
          <a:lstStyle>
            <a:lvl1pPr marL="0" indent="0">
              <a:buNone/>
              <a:defRPr sz="1600"/>
            </a:lvl1pPr>
          </a:lstStyle>
          <a:p>
            <a:endParaRPr lang="en-US"/>
          </a:p>
        </p:txBody>
      </p:sp>
      <p:sp>
        <p:nvSpPr>
          <p:cNvPr id="4" name="Picture Placeholder 7">
            <a:extLst>
              <a:ext uri="{FF2B5EF4-FFF2-40B4-BE49-F238E27FC236}">
                <a16:creationId xmlns:a16="http://schemas.microsoft.com/office/drawing/2014/main" id="{8E56FA13-7C37-4234-9FA9-C2ACED13D776}"/>
              </a:ext>
            </a:extLst>
          </p:cNvPr>
          <p:cNvSpPr>
            <a:spLocks noGrp="1"/>
          </p:cNvSpPr>
          <p:nvPr>
            <p:ph type="pic" sz="quarter" idx="15" hasCustomPrompt="1"/>
          </p:nvPr>
        </p:nvSpPr>
        <p:spPr>
          <a:xfrm>
            <a:off x="3695825" y="1978879"/>
            <a:ext cx="2641093" cy="2900241"/>
          </a:xfrm>
          <a:custGeom>
            <a:avLst/>
            <a:gdLst>
              <a:gd name="connsiteX0" fmla="*/ 528219 w 2641093"/>
              <a:gd name="connsiteY0" fmla="*/ 0 h 2900241"/>
              <a:gd name="connsiteX1" fmla="*/ 2641093 w 2641093"/>
              <a:gd name="connsiteY1" fmla="*/ 0 h 2900241"/>
              <a:gd name="connsiteX2" fmla="*/ 2112875 w 2641093"/>
              <a:gd name="connsiteY2" fmla="*/ 2900241 h 2900241"/>
              <a:gd name="connsiteX3" fmla="*/ 0 w 2641093"/>
              <a:gd name="connsiteY3" fmla="*/ 2900241 h 2900241"/>
            </a:gdLst>
            <a:ahLst/>
            <a:cxnLst>
              <a:cxn ang="0">
                <a:pos x="connsiteX0" y="connsiteY0"/>
              </a:cxn>
              <a:cxn ang="0">
                <a:pos x="connsiteX1" y="connsiteY1"/>
              </a:cxn>
              <a:cxn ang="0">
                <a:pos x="connsiteX2" y="connsiteY2"/>
              </a:cxn>
              <a:cxn ang="0">
                <a:pos x="connsiteX3" y="connsiteY3"/>
              </a:cxn>
            </a:cxnLst>
            <a:rect l="l" t="t" r="r" b="b"/>
            <a:pathLst>
              <a:path w="2641093" h="2900241">
                <a:moveTo>
                  <a:pt x="528219" y="0"/>
                </a:moveTo>
                <a:lnTo>
                  <a:pt x="2641093" y="0"/>
                </a:lnTo>
                <a:lnTo>
                  <a:pt x="2112875" y="2900241"/>
                </a:lnTo>
                <a:lnTo>
                  <a:pt x="0" y="2900241"/>
                </a:lnTo>
                <a:close/>
              </a:path>
            </a:pathLst>
          </a:custGeom>
        </p:spPr>
        <p:txBody>
          <a:bodyPr wrap="square">
            <a:noAutofit/>
          </a:bodyPr>
          <a:lstStyle>
            <a:lvl1pPr marL="0" indent="0">
              <a:buFontTx/>
              <a:buNone/>
              <a:defRPr sz="1600">
                <a:solidFill>
                  <a:schemeClr val="tx1">
                    <a:lumMod val="65000"/>
                    <a:lumOff val="35000"/>
                  </a:schemeClr>
                </a:solidFill>
              </a:defRPr>
            </a:lvl1pPr>
          </a:lstStyle>
          <a:p>
            <a:r>
              <a:rPr lang="en-IN" dirty="0"/>
              <a:t>Drag your image /click on picture icon</a:t>
            </a:r>
          </a:p>
        </p:txBody>
      </p:sp>
    </p:spTree>
    <p:extLst>
      <p:ext uri="{BB962C8B-B14F-4D97-AF65-F5344CB8AC3E}">
        <p14:creationId xmlns:p14="http://schemas.microsoft.com/office/powerpoint/2010/main" val="2091178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380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7">
            <a:extLst>
              <a:ext uri="{FF2B5EF4-FFF2-40B4-BE49-F238E27FC236}">
                <a16:creationId xmlns:a16="http://schemas.microsoft.com/office/drawing/2014/main" id="{A45CECBE-36E3-469C-821A-EA934FB9046B}"/>
              </a:ext>
            </a:extLst>
          </p:cNvPr>
          <p:cNvSpPr>
            <a:spLocks noGrp="1"/>
          </p:cNvSpPr>
          <p:nvPr>
            <p:ph type="pic" sz="quarter" idx="10"/>
          </p:nvPr>
        </p:nvSpPr>
        <p:spPr>
          <a:xfrm>
            <a:off x="0" y="0"/>
            <a:ext cx="12192000" cy="3602736"/>
          </a:xfrm>
          <a:prstGeom prst="rect">
            <a:avLst/>
          </a:prstGeom>
        </p:spPr>
        <p:txBody>
          <a:bodyPr/>
          <a:lstStyle>
            <a:lvl1pPr marL="0" indent="0">
              <a:buNone/>
              <a:defRPr sz="1600"/>
            </a:lvl1pPr>
          </a:lstStyle>
          <a:p>
            <a:endParaRPr lang="en-US"/>
          </a:p>
        </p:txBody>
      </p:sp>
    </p:spTree>
    <p:extLst>
      <p:ext uri="{BB962C8B-B14F-4D97-AF65-F5344CB8AC3E}">
        <p14:creationId xmlns:p14="http://schemas.microsoft.com/office/powerpoint/2010/main" val="2429481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2720ED8-2E25-4281-B705-8797F71467A2}"/>
              </a:ext>
            </a:extLst>
          </p:cNvPr>
          <p:cNvSpPr>
            <a:spLocks noGrp="1"/>
          </p:cNvSpPr>
          <p:nvPr>
            <p:ph type="pic" sz="quarter" idx="10"/>
          </p:nvPr>
        </p:nvSpPr>
        <p:spPr>
          <a:xfrm>
            <a:off x="0" y="0"/>
            <a:ext cx="12192000" cy="6858000"/>
          </a:xfrm>
          <a:prstGeom prst="rect">
            <a:avLst/>
          </a:prstGeom>
        </p:spPr>
        <p:txBody>
          <a:bodyPr/>
          <a:lstStyle>
            <a:lvl1pPr marL="0" indent="0">
              <a:buNone/>
              <a:defRPr sz="1600"/>
            </a:lvl1pPr>
          </a:lstStyle>
          <a:p>
            <a:endParaRPr lang="en-US"/>
          </a:p>
        </p:txBody>
      </p:sp>
    </p:spTree>
    <p:extLst>
      <p:ext uri="{BB962C8B-B14F-4D97-AF65-F5344CB8AC3E}">
        <p14:creationId xmlns:p14="http://schemas.microsoft.com/office/powerpoint/2010/main" val="909739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FBC02EE-3DC6-454B-B75B-AEF90C4D9547}"/>
              </a:ext>
            </a:extLst>
          </p:cNvPr>
          <p:cNvSpPr>
            <a:spLocks noGrp="1"/>
          </p:cNvSpPr>
          <p:nvPr>
            <p:ph type="title"/>
          </p:nvPr>
        </p:nvSpPr>
        <p:spPr>
          <a:xfrm>
            <a:off x="1761676" y="473246"/>
            <a:ext cx="8668657" cy="387798"/>
          </a:xfrm>
          <a:prstGeom prst="rect">
            <a:avLst/>
          </a:prstGeom>
        </p:spPr>
        <p:txBody>
          <a:bodyPr wrap="square" lIns="0" tIns="0" rIns="0" bIns="0" anchor="t" anchorCtr="0">
            <a:spAutoFit/>
          </a:bodyPr>
          <a:lstStyle>
            <a:lvl1pPr algn="ctr">
              <a:defRPr sz="2800" b="1">
                <a:solidFill>
                  <a:schemeClr val="tx1">
                    <a:lumMod val="85000"/>
                    <a:lumOff val="15000"/>
                  </a:schemeClr>
                </a:solidFill>
                <a:latin typeface="Raleway" panose="020B0503030101060003" pitchFamily="34" charset="0"/>
              </a:defRPr>
            </a:lvl1pPr>
          </a:lstStyle>
          <a:p>
            <a:r>
              <a:rPr lang="en-US" dirty="0"/>
              <a:t>Click to edit Master title style</a:t>
            </a:r>
            <a:endParaRPr lang="en-IN" dirty="0"/>
          </a:p>
        </p:txBody>
      </p:sp>
      <p:sp>
        <p:nvSpPr>
          <p:cNvPr id="11" name="Text Placeholder 16">
            <a:extLst>
              <a:ext uri="{FF2B5EF4-FFF2-40B4-BE49-F238E27FC236}">
                <a16:creationId xmlns:a16="http://schemas.microsoft.com/office/drawing/2014/main" id="{CF1E9477-E319-445C-A2D1-86BDB4DBB31C}"/>
              </a:ext>
            </a:extLst>
          </p:cNvPr>
          <p:cNvSpPr>
            <a:spLocks noGrp="1"/>
          </p:cNvSpPr>
          <p:nvPr>
            <p:ph type="body" sz="quarter" idx="13" hasCustomPrompt="1"/>
          </p:nvPr>
        </p:nvSpPr>
        <p:spPr>
          <a:xfrm>
            <a:off x="2750820" y="1084209"/>
            <a:ext cx="6690360" cy="166199"/>
          </a:xfrm>
          <a:prstGeom prst="rect">
            <a:avLst/>
          </a:prstGeom>
          <a:ln w="3175">
            <a:noFill/>
          </a:ln>
        </p:spPr>
        <p:txBody>
          <a:bodyPr wrap="square" lIns="0" tIns="0" rIns="0" bIns="0" anchor="ctr" anchorCtr="0">
            <a:spAutoFit/>
          </a:bodyPr>
          <a:lstStyle>
            <a:lvl1pPr marL="0" indent="0" algn="ctr">
              <a:buFontTx/>
              <a:buNone/>
              <a:defRPr sz="1200" baseline="0">
                <a:solidFill>
                  <a:schemeClr val="tx1">
                    <a:lumMod val="65000"/>
                    <a:lumOff val="35000"/>
                  </a:schemeClr>
                </a:solidFill>
                <a:latin typeface="+mj-lt"/>
              </a:defRPr>
            </a:lvl1pPr>
            <a:lvl2pPr marL="457155" indent="0">
              <a:buFontTx/>
              <a:buNone/>
              <a:defRPr>
                <a:solidFill>
                  <a:schemeClr val="bg2"/>
                </a:solidFill>
              </a:defRPr>
            </a:lvl2pPr>
            <a:lvl3pPr marL="914309" indent="0">
              <a:buFontTx/>
              <a:buNone/>
              <a:defRPr>
                <a:solidFill>
                  <a:schemeClr val="bg2"/>
                </a:solidFill>
              </a:defRPr>
            </a:lvl3pPr>
            <a:lvl4pPr marL="1371464" indent="0">
              <a:buFontTx/>
              <a:buNone/>
              <a:defRPr>
                <a:solidFill>
                  <a:schemeClr val="bg2"/>
                </a:solidFill>
              </a:defRPr>
            </a:lvl4pPr>
            <a:lvl5pPr marL="1828618" indent="0">
              <a:buFontTx/>
              <a:buNone/>
              <a:defRPr>
                <a:solidFill>
                  <a:schemeClr val="bg2"/>
                </a:solidFill>
              </a:defRPr>
            </a:lvl5pPr>
          </a:lstStyle>
          <a:p>
            <a:pPr lvl="0"/>
            <a:r>
              <a:rPr lang="en-US" dirty="0"/>
              <a:t>Subtitle goes here</a:t>
            </a:r>
          </a:p>
        </p:txBody>
      </p:sp>
      <p:sp>
        <p:nvSpPr>
          <p:cNvPr id="13" name="Rounded Rectangle 9">
            <a:extLst>
              <a:ext uri="{FF2B5EF4-FFF2-40B4-BE49-F238E27FC236}">
                <a16:creationId xmlns:a16="http://schemas.microsoft.com/office/drawing/2014/main" id="{B39D9C07-5556-43F5-B78A-DCCA925DA5FA}"/>
              </a:ext>
            </a:extLst>
          </p:cNvPr>
          <p:cNvSpPr/>
          <p:nvPr userDrawn="1"/>
        </p:nvSpPr>
        <p:spPr>
          <a:xfrm>
            <a:off x="5646000" y="949767"/>
            <a:ext cx="900000" cy="4571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schemeClr val="bg1">
                  <a:lumMod val="85000"/>
                </a:schemeClr>
              </a:solidFill>
            </a:endParaRPr>
          </a:p>
        </p:txBody>
      </p:sp>
    </p:spTree>
    <p:extLst>
      <p:ext uri="{BB962C8B-B14F-4D97-AF65-F5344CB8AC3E}">
        <p14:creationId xmlns:p14="http://schemas.microsoft.com/office/powerpoint/2010/main" val="194954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FBC02EE-3DC6-454B-B75B-AEF90C4D9547}"/>
              </a:ext>
            </a:extLst>
          </p:cNvPr>
          <p:cNvSpPr>
            <a:spLocks noGrp="1"/>
          </p:cNvSpPr>
          <p:nvPr>
            <p:ph type="title"/>
          </p:nvPr>
        </p:nvSpPr>
        <p:spPr>
          <a:xfrm>
            <a:off x="1761676" y="473246"/>
            <a:ext cx="8668657" cy="387798"/>
          </a:xfrm>
          <a:prstGeom prst="rect">
            <a:avLst/>
          </a:prstGeom>
        </p:spPr>
        <p:txBody>
          <a:bodyPr wrap="square" lIns="0" tIns="0" rIns="0" bIns="0" anchor="t" anchorCtr="0">
            <a:spAutoFit/>
          </a:bodyPr>
          <a:lstStyle>
            <a:lvl1pPr algn="ctr">
              <a:defRPr sz="2800" b="1">
                <a:solidFill>
                  <a:schemeClr val="tx1">
                    <a:lumMod val="85000"/>
                    <a:lumOff val="15000"/>
                  </a:schemeClr>
                </a:solidFill>
                <a:latin typeface="Raleway" panose="020B0503030101060003" pitchFamily="34" charset="0"/>
              </a:defRPr>
            </a:lvl1pPr>
          </a:lstStyle>
          <a:p>
            <a:r>
              <a:rPr lang="en-US" dirty="0"/>
              <a:t>Click to edit Master title style</a:t>
            </a:r>
            <a:endParaRPr lang="en-IN" dirty="0"/>
          </a:p>
        </p:txBody>
      </p:sp>
      <p:sp>
        <p:nvSpPr>
          <p:cNvPr id="11" name="Text Placeholder 16">
            <a:extLst>
              <a:ext uri="{FF2B5EF4-FFF2-40B4-BE49-F238E27FC236}">
                <a16:creationId xmlns:a16="http://schemas.microsoft.com/office/drawing/2014/main" id="{CF1E9477-E319-445C-A2D1-86BDB4DBB31C}"/>
              </a:ext>
            </a:extLst>
          </p:cNvPr>
          <p:cNvSpPr>
            <a:spLocks noGrp="1"/>
          </p:cNvSpPr>
          <p:nvPr>
            <p:ph type="body" sz="quarter" idx="13" hasCustomPrompt="1"/>
          </p:nvPr>
        </p:nvSpPr>
        <p:spPr>
          <a:xfrm>
            <a:off x="2750820" y="1084209"/>
            <a:ext cx="6690360" cy="166199"/>
          </a:xfrm>
          <a:prstGeom prst="rect">
            <a:avLst/>
          </a:prstGeom>
          <a:ln w="3175">
            <a:noFill/>
          </a:ln>
        </p:spPr>
        <p:txBody>
          <a:bodyPr wrap="square" lIns="0" tIns="0" rIns="0" bIns="0" anchor="ctr" anchorCtr="0">
            <a:spAutoFit/>
          </a:bodyPr>
          <a:lstStyle>
            <a:lvl1pPr marL="0" indent="0" algn="ctr">
              <a:buFontTx/>
              <a:buNone/>
              <a:defRPr sz="1200" baseline="0">
                <a:solidFill>
                  <a:schemeClr val="tx1">
                    <a:lumMod val="65000"/>
                    <a:lumOff val="35000"/>
                  </a:schemeClr>
                </a:solidFill>
                <a:latin typeface="+mj-lt"/>
              </a:defRPr>
            </a:lvl1pPr>
            <a:lvl2pPr marL="457155" indent="0">
              <a:buFontTx/>
              <a:buNone/>
              <a:defRPr>
                <a:solidFill>
                  <a:schemeClr val="bg2"/>
                </a:solidFill>
              </a:defRPr>
            </a:lvl2pPr>
            <a:lvl3pPr marL="914309" indent="0">
              <a:buFontTx/>
              <a:buNone/>
              <a:defRPr>
                <a:solidFill>
                  <a:schemeClr val="bg2"/>
                </a:solidFill>
              </a:defRPr>
            </a:lvl3pPr>
            <a:lvl4pPr marL="1371464" indent="0">
              <a:buFontTx/>
              <a:buNone/>
              <a:defRPr>
                <a:solidFill>
                  <a:schemeClr val="bg2"/>
                </a:solidFill>
              </a:defRPr>
            </a:lvl4pPr>
            <a:lvl5pPr marL="1828618" indent="0">
              <a:buFontTx/>
              <a:buNone/>
              <a:defRPr>
                <a:solidFill>
                  <a:schemeClr val="bg2"/>
                </a:solidFill>
              </a:defRPr>
            </a:lvl5pPr>
          </a:lstStyle>
          <a:p>
            <a:pPr lvl="0"/>
            <a:r>
              <a:rPr lang="en-US" dirty="0"/>
              <a:t>Subtitle goes here</a:t>
            </a:r>
          </a:p>
        </p:txBody>
      </p:sp>
      <p:sp>
        <p:nvSpPr>
          <p:cNvPr id="13" name="Rounded Rectangle 9">
            <a:extLst>
              <a:ext uri="{FF2B5EF4-FFF2-40B4-BE49-F238E27FC236}">
                <a16:creationId xmlns:a16="http://schemas.microsoft.com/office/drawing/2014/main" id="{B39D9C07-5556-43F5-B78A-DCCA925DA5FA}"/>
              </a:ext>
            </a:extLst>
          </p:cNvPr>
          <p:cNvSpPr/>
          <p:nvPr userDrawn="1"/>
        </p:nvSpPr>
        <p:spPr>
          <a:xfrm>
            <a:off x="5646000" y="949767"/>
            <a:ext cx="900000" cy="4571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schemeClr val="bg1">
                  <a:lumMod val="85000"/>
                </a:schemeClr>
              </a:solidFill>
            </a:endParaRPr>
          </a:p>
        </p:txBody>
      </p:sp>
      <p:pic>
        <p:nvPicPr>
          <p:cNvPr id="5" name="Picture 4">
            <a:extLst>
              <a:ext uri="{FF2B5EF4-FFF2-40B4-BE49-F238E27FC236}">
                <a16:creationId xmlns:a16="http://schemas.microsoft.com/office/drawing/2014/main" id="{6727263B-CEA0-4695-B951-1DAA21E79DF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6638" y="1167308"/>
            <a:ext cx="3078724" cy="5584417"/>
          </a:xfrm>
          <a:prstGeom prst="rect">
            <a:avLst/>
          </a:prstGeom>
          <a:effectLst/>
        </p:spPr>
      </p:pic>
      <p:sp>
        <p:nvSpPr>
          <p:cNvPr id="6" name="Picture Placeholder 3">
            <a:extLst>
              <a:ext uri="{FF2B5EF4-FFF2-40B4-BE49-F238E27FC236}">
                <a16:creationId xmlns:a16="http://schemas.microsoft.com/office/drawing/2014/main" id="{C1590A0D-4C04-47B5-809E-83E9E07C61B8}"/>
              </a:ext>
            </a:extLst>
          </p:cNvPr>
          <p:cNvSpPr>
            <a:spLocks noGrp="1"/>
          </p:cNvSpPr>
          <p:nvPr>
            <p:ph type="pic" sz="quarter" idx="11"/>
          </p:nvPr>
        </p:nvSpPr>
        <p:spPr>
          <a:xfrm>
            <a:off x="5097721" y="2152890"/>
            <a:ext cx="1962836" cy="3537801"/>
          </a:xfrm>
          <a:prstGeom prst="rect">
            <a:avLst/>
          </a:prstGeom>
        </p:spPr>
        <p:txBody>
          <a:bodyPr lIns="182880" tIns="91440" rIns="182880" bIns="91440"/>
          <a:lstStyle>
            <a:lvl1pPr marL="0" indent="0">
              <a:buFontTx/>
              <a:buNone/>
              <a:defRPr sz="1600"/>
            </a:lvl1pPr>
          </a:lstStyle>
          <a:p>
            <a:endParaRPr lang="en-US"/>
          </a:p>
        </p:txBody>
      </p:sp>
    </p:spTree>
    <p:extLst>
      <p:ext uri="{BB962C8B-B14F-4D97-AF65-F5344CB8AC3E}">
        <p14:creationId xmlns:p14="http://schemas.microsoft.com/office/powerpoint/2010/main" val="139659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CE2C554-4DF3-43CA-8489-490744BF3415}"/>
              </a:ext>
            </a:extLst>
          </p:cNvPr>
          <p:cNvSpPr>
            <a:spLocks noGrp="1"/>
          </p:cNvSpPr>
          <p:nvPr>
            <p:ph type="pic" sz="quarter" idx="14"/>
          </p:nvPr>
        </p:nvSpPr>
        <p:spPr>
          <a:xfrm>
            <a:off x="3675380" y="1796713"/>
            <a:ext cx="2020824" cy="2523744"/>
          </a:xfrm>
          <a:custGeom>
            <a:avLst/>
            <a:gdLst>
              <a:gd name="connsiteX0" fmla="*/ 1010412 w 2020824"/>
              <a:gd name="connsiteY0" fmla="*/ 0 h 2523744"/>
              <a:gd name="connsiteX1" fmla="*/ 2020824 w 2020824"/>
              <a:gd name="connsiteY1" fmla="*/ 1010412 h 2523744"/>
              <a:gd name="connsiteX2" fmla="*/ 2020824 w 2020824"/>
              <a:gd name="connsiteY2" fmla="*/ 1513332 h 2523744"/>
              <a:gd name="connsiteX3" fmla="*/ 1010412 w 2020824"/>
              <a:gd name="connsiteY3" fmla="*/ 2523744 h 2523744"/>
              <a:gd name="connsiteX4" fmla="*/ 0 w 2020824"/>
              <a:gd name="connsiteY4" fmla="*/ 1513332 h 2523744"/>
              <a:gd name="connsiteX5" fmla="*/ 0 w 2020824"/>
              <a:gd name="connsiteY5" fmla="*/ 1010412 h 2523744"/>
              <a:gd name="connsiteX6" fmla="*/ 1010412 w 2020824"/>
              <a:gd name="connsiteY6" fmla="*/ 0 h 25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0824" h="2523744">
                <a:moveTo>
                  <a:pt x="1010412" y="0"/>
                </a:moveTo>
                <a:cubicBezTo>
                  <a:pt x="1568447" y="0"/>
                  <a:pt x="2020824" y="452377"/>
                  <a:pt x="2020824" y="1010412"/>
                </a:cubicBezTo>
                <a:lnTo>
                  <a:pt x="2020824" y="1513332"/>
                </a:lnTo>
                <a:cubicBezTo>
                  <a:pt x="2020824" y="2071367"/>
                  <a:pt x="1568447" y="2523744"/>
                  <a:pt x="1010412" y="2523744"/>
                </a:cubicBezTo>
                <a:cubicBezTo>
                  <a:pt x="452377" y="2523744"/>
                  <a:pt x="0" y="2071367"/>
                  <a:pt x="0" y="1513332"/>
                </a:cubicBezTo>
                <a:lnTo>
                  <a:pt x="0" y="1010412"/>
                </a:lnTo>
                <a:cubicBezTo>
                  <a:pt x="0" y="452377"/>
                  <a:pt x="452377" y="0"/>
                  <a:pt x="1010412" y="0"/>
                </a:cubicBezTo>
                <a:close/>
              </a:path>
            </a:pathLst>
          </a:custGeom>
        </p:spPr>
        <p:txBody>
          <a:bodyPr wrap="square">
            <a:noAutofit/>
          </a:bodyPr>
          <a:lstStyle>
            <a:lvl1pPr marL="0" indent="0">
              <a:buNone/>
              <a:defRPr sz="1600"/>
            </a:lvl1pPr>
          </a:lstStyle>
          <a:p>
            <a:endParaRPr lang="en-US" dirty="0"/>
          </a:p>
        </p:txBody>
      </p:sp>
      <p:sp>
        <p:nvSpPr>
          <p:cNvPr id="17" name="Picture Placeholder 16">
            <a:extLst>
              <a:ext uri="{FF2B5EF4-FFF2-40B4-BE49-F238E27FC236}">
                <a16:creationId xmlns:a16="http://schemas.microsoft.com/office/drawing/2014/main" id="{04D0B416-5B13-42A4-91A4-F64147858CBF}"/>
              </a:ext>
            </a:extLst>
          </p:cNvPr>
          <p:cNvSpPr>
            <a:spLocks noGrp="1"/>
          </p:cNvSpPr>
          <p:nvPr>
            <p:ph type="pic" sz="quarter" idx="15"/>
          </p:nvPr>
        </p:nvSpPr>
        <p:spPr>
          <a:xfrm>
            <a:off x="6495796" y="1796713"/>
            <a:ext cx="2020824" cy="2523744"/>
          </a:xfrm>
          <a:custGeom>
            <a:avLst/>
            <a:gdLst>
              <a:gd name="connsiteX0" fmla="*/ 1010412 w 2020824"/>
              <a:gd name="connsiteY0" fmla="*/ 0 h 2523744"/>
              <a:gd name="connsiteX1" fmla="*/ 2020824 w 2020824"/>
              <a:gd name="connsiteY1" fmla="*/ 1010412 h 2523744"/>
              <a:gd name="connsiteX2" fmla="*/ 2020824 w 2020824"/>
              <a:gd name="connsiteY2" fmla="*/ 1513332 h 2523744"/>
              <a:gd name="connsiteX3" fmla="*/ 1010412 w 2020824"/>
              <a:gd name="connsiteY3" fmla="*/ 2523744 h 2523744"/>
              <a:gd name="connsiteX4" fmla="*/ 0 w 2020824"/>
              <a:gd name="connsiteY4" fmla="*/ 1513332 h 2523744"/>
              <a:gd name="connsiteX5" fmla="*/ 0 w 2020824"/>
              <a:gd name="connsiteY5" fmla="*/ 1010412 h 2523744"/>
              <a:gd name="connsiteX6" fmla="*/ 1010412 w 2020824"/>
              <a:gd name="connsiteY6" fmla="*/ 0 h 25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0824" h="2523744">
                <a:moveTo>
                  <a:pt x="1010412" y="0"/>
                </a:moveTo>
                <a:cubicBezTo>
                  <a:pt x="1568447" y="0"/>
                  <a:pt x="2020824" y="452377"/>
                  <a:pt x="2020824" y="1010412"/>
                </a:cubicBezTo>
                <a:lnTo>
                  <a:pt x="2020824" y="1513332"/>
                </a:lnTo>
                <a:cubicBezTo>
                  <a:pt x="2020824" y="2071367"/>
                  <a:pt x="1568447" y="2523744"/>
                  <a:pt x="1010412" y="2523744"/>
                </a:cubicBezTo>
                <a:cubicBezTo>
                  <a:pt x="452377" y="2523744"/>
                  <a:pt x="0" y="2071367"/>
                  <a:pt x="0" y="1513332"/>
                </a:cubicBezTo>
                <a:lnTo>
                  <a:pt x="0" y="1010412"/>
                </a:lnTo>
                <a:cubicBezTo>
                  <a:pt x="0" y="452377"/>
                  <a:pt x="452377" y="0"/>
                  <a:pt x="1010412" y="0"/>
                </a:cubicBezTo>
                <a:close/>
              </a:path>
            </a:pathLst>
          </a:custGeom>
        </p:spPr>
        <p:txBody>
          <a:bodyPr wrap="square">
            <a:noAutofit/>
          </a:bodyPr>
          <a:lstStyle>
            <a:lvl1pPr marL="0" indent="0">
              <a:buNone/>
              <a:defRPr sz="1600"/>
            </a:lvl1pPr>
          </a:lstStyle>
          <a:p>
            <a:endParaRPr lang="en-US" dirty="0"/>
          </a:p>
        </p:txBody>
      </p:sp>
      <p:sp>
        <p:nvSpPr>
          <p:cNvPr id="18" name="Picture Placeholder 17">
            <a:extLst>
              <a:ext uri="{FF2B5EF4-FFF2-40B4-BE49-F238E27FC236}">
                <a16:creationId xmlns:a16="http://schemas.microsoft.com/office/drawing/2014/main" id="{78BCEDDA-C8F6-4982-8796-FE9B1E1374AC}"/>
              </a:ext>
            </a:extLst>
          </p:cNvPr>
          <p:cNvSpPr>
            <a:spLocks noGrp="1"/>
          </p:cNvSpPr>
          <p:nvPr>
            <p:ph type="pic" sz="quarter" idx="16"/>
          </p:nvPr>
        </p:nvSpPr>
        <p:spPr>
          <a:xfrm>
            <a:off x="9316212" y="1796713"/>
            <a:ext cx="2020824" cy="2523744"/>
          </a:xfrm>
          <a:custGeom>
            <a:avLst/>
            <a:gdLst>
              <a:gd name="connsiteX0" fmla="*/ 1010412 w 2020824"/>
              <a:gd name="connsiteY0" fmla="*/ 0 h 2523744"/>
              <a:gd name="connsiteX1" fmla="*/ 2020824 w 2020824"/>
              <a:gd name="connsiteY1" fmla="*/ 1010412 h 2523744"/>
              <a:gd name="connsiteX2" fmla="*/ 2020824 w 2020824"/>
              <a:gd name="connsiteY2" fmla="*/ 1513332 h 2523744"/>
              <a:gd name="connsiteX3" fmla="*/ 1010412 w 2020824"/>
              <a:gd name="connsiteY3" fmla="*/ 2523744 h 2523744"/>
              <a:gd name="connsiteX4" fmla="*/ 0 w 2020824"/>
              <a:gd name="connsiteY4" fmla="*/ 1513332 h 2523744"/>
              <a:gd name="connsiteX5" fmla="*/ 0 w 2020824"/>
              <a:gd name="connsiteY5" fmla="*/ 1010412 h 2523744"/>
              <a:gd name="connsiteX6" fmla="*/ 1010412 w 2020824"/>
              <a:gd name="connsiteY6" fmla="*/ 0 h 25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0824" h="2523744">
                <a:moveTo>
                  <a:pt x="1010412" y="0"/>
                </a:moveTo>
                <a:cubicBezTo>
                  <a:pt x="1568447" y="0"/>
                  <a:pt x="2020824" y="452377"/>
                  <a:pt x="2020824" y="1010412"/>
                </a:cubicBezTo>
                <a:lnTo>
                  <a:pt x="2020824" y="1513332"/>
                </a:lnTo>
                <a:cubicBezTo>
                  <a:pt x="2020824" y="2071367"/>
                  <a:pt x="1568447" y="2523744"/>
                  <a:pt x="1010412" y="2523744"/>
                </a:cubicBezTo>
                <a:cubicBezTo>
                  <a:pt x="452377" y="2523744"/>
                  <a:pt x="0" y="2071367"/>
                  <a:pt x="0" y="1513332"/>
                </a:cubicBezTo>
                <a:lnTo>
                  <a:pt x="0" y="1010412"/>
                </a:lnTo>
                <a:cubicBezTo>
                  <a:pt x="0" y="452377"/>
                  <a:pt x="452377" y="0"/>
                  <a:pt x="1010412" y="0"/>
                </a:cubicBezTo>
                <a:close/>
              </a:path>
            </a:pathLst>
          </a:custGeom>
        </p:spPr>
        <p:txBody>
          <a:bodyPr wrap="square">
            <a:noAutofit/>
          </a:bodyPr>
          <a:lstStyle>
            <a:lvl1pPr marL="0" indent="0">
              <a:buNone/>
              <a:defRPr sz="1600"/>
            </a:lvl1pPr>
          </a:lstStyle>
          <a:p>
            <a:endParaRPr lang="en-US" dirty="0"/>
          </a:p>
        </p:txBody>
      </p:sp>
      <p:sp>
        <p:nvSpPr>
          <p:cNvPr id="15" name="Picture Placeholder 14">
            <a:extLst>
              <a:ext uri="{FF2B5EF4-FFF2-40B4-BE49-F238E27FC236}">
                <a16:creationId xmlns:a16="http://schemas.microsoft.com/office/drawing/2014/main" id="{D71D19F4-3D4B-4FAD-9421-EDCE876C282A}"/>
              </a:ext>
            </a:extLst>
          </p:cNvPr>
          <p:cNvSpPr>
            <a:spLocks noGrp="1"/>
          </p:cNvSpPr>
          <p:nvPr>
            <p:ph type="pic" sz="quarter" idx="10"/>
          </p:nvPr>
        </p:nvSpPr>
        <p:spPr>
          <a:xfrm>
            <a:off x="854964" y="1796713"/>
            <a:ext cx="2020824" cy="2523744"/>
          </a:xfrm>
          <a:custGeom>
            <a:avLst/>
            <a:gdLst>
              <a:gd name="connsiteX0" fmla="*/ 1010412 w 2020824"/>
              <a:gd name="connsiteY0" fmla="*/ 0 h 2523744"/>
              <a:gd name="connsiteX1" fmla="*/ 2020824 w 2020824"/>
              <a:gd name="connsiteY1" fmla="*/ 1010412 h 2523744"/>
              <a:gd name="connsiteX2" fmla="*/ 2020824 w 2020824"/>
              <a:gd name="connsiteY2" fmla="*/ 1513332 h 2523744"/>
              <a:gd name="connsiteX3" fmla="*/ 1010412 w 2020824"/>
              <a:gd name="connsiteY3" fmla="*/ 2523744 h 2523744"/>
              <a:gd name="connsiteX4" fmla="*/ 0 w 2020824"/>
              <a:gd name="connsiteY4" fmla="*/ 1513332 h 2523744"/>
              <a:gd name="connsiteX5" fmla="*/ 0 w 2020824"/>
              <a:gd name="connsiteY5" fmla="*/ 1010412 h 2523744"/>
              <a:gd name="connsiteX6" fmla="*/ 1010412 w 2020824"/>
              <a:gd name="connsiteY6" fmla="*/ 0 h 25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0824" h="2523744">
                <a:moveTo>
                  <a:pt x="1010412" y="0"/>
                </a:moveTo>
                <a:cubicBezTo>
                  <a:pt x="1568447" y="0"/>
                  <a:pt x="2020824" y="452377"/>
                  <a:pt x="2020824" y="1010412"/>
                </a:cubicBezTo>
                <a:lnTo>
                  <a:pt x="2020824" y="1513332"/>
                </a:lnTo>
                <a:cubicBezTo>
                  <a:pt x="2020824" y="2071367"/>
                  <a:pt x="1568447" y="2523744"/>
                  <a:pt x="1010412" y="2523744"/>
                </a:cubicBezTo>
                <a:cubicBezTo>
                  <a:pt x="452377" y="2523744"/>
                  <a:pt x="0" y="2071367"/>
                  <a:pt x="0" y="1513332"/>
                </a:cubicBezTo>
                <a:lnTo>
                  <a:pt x="0" y="1010412"/>
                </a:lnTo>
                <a:cubicBezTo>
                  <a:pt x="0" y="452377"/>
                  <a:pt x="452377" y="0"/>
                  <a:pt x="1010412" y="0"/>
                </a:cubicBezTo>
                <a:close/>
              </a:path>
            </a:pathLst>
          </a:custGeom>
        </p:spPr>
        <p:txBody>
          <a:bodyPr wrap="square">
            <a:noAutofit/>
          </a:bodyPr>
          <a:lstStyle>
            <a:lvl1pPr marL="0" indent="0">
              <a:buNone/>
              <a:defRPr sz="1600"/>
            </a:lvl1pPr>
          </a:lstStyle>
          <a:p>
            <a:endParaRPr lang="en-US" dirty="0"/>
          </a:p>
        </p:txBody>
      </p:sp>
      <p:sp>
        <p:nvSpPr>
          <p:cNvPr id="12" name="Title 1">
            <a:extLst>
              <a:ext uri="{FF2B5EF4-FFF2-40B4-BE49-F238E27FC236}">
                <a16:creationId xmlns:a16="http://schemas.microsoft.com/office/drawing/2014/main" id="{AFBC02EE-3DC6-454B-B75B-AEF90C4D9547}"/>
              </a:ext>
            </a:extLst>
          </p:cNvPr>
          <p:cNvSpPr>
            <a:spLocks noGrp="1"/>
          </p:cNvSpPr>
          <p:nvPr>
            <p:ph type="title"/>
          </p:nvPr>
        </p:nvSpPr>
        <p:spPr>
          <a:xfrm>
            <a:off x="1761676" y="473246"/>
            <a:ext cx="8668657" cy="387798"/>
          </a:xfrm>
          <a:prstGeom prst="rect">
            <a:avLst/>
          </a:prstGeom>
        </p:spPr>
        <p:txBody>
          <a:bodyPr wrap="square" lIns="0" tIns="0" rIns="0" bIns="0" anchor="t" anchorCtr="0">
            <a:spAutoFit/>
          </a:bodyPr>
          <a:lstStyle>
            <a:lvl1pPr algn="ctr">
              <a:defRPr sz="2800" b="1">
                <a:solidFill>
                  <a:schemeClr val="tx1">
                    <a:lumMod val="85000"/>
                    <a:lumOff val="15000"/>
                  </a:schemeClr>
                </a:solidFill>
                <a:latin typeface="Raleway" panose="020B0503030101060003" pitchFamily="34" charset="0"/>
              </a:defRPr>
            </a:lvl1pPr>
          </a:lstStyle>
          <a:p>
            <a:r>
              <a:rPr lang="en-US" dirty="0"/>
              <a:t>Click to edit Master title style</a:t>
            </a:r>
            <a:endParaRPr lang="en-IN" dirty="0"/>
          </a:p>
        </p:txBody>
      </p:sp>
      <p:sp>
        <p:nvSpPr>
          <p:cNvPr id="11" name="Text Placeholder 16">
            <a:extLst>
              <a:ext uri="{FF2B5EF4-FFF2-40B4-BE49-F238E27FC236}">
                <a16:creationId xmlns:a16="http://schemas.microsoft.com/office/drawing/2014/main" id="{CF1E9477-E319-445C-A2D1-86BDB4DBB31C}"/>
              </a:ext>
            </a:extLst>
          </p:cNvPr>
          <p:cNvSpPr>
            <a:spLocks noGrp="1"/>
          </p:cNvSpPr>
          <p:nvPr>
            <p:ph type="body" sz="quarter" idx="13" hasCustomPrompt="1"/>
          </p:nvPr>
        </p:nvSpPr>
        <p:spPr>
          <a:xfrm>
            <a:off x="2750820" y="1084209"/>
            <a:ext cx="6690360" cy="166199"/>
          </a:xfrm>
          <a:prstGeom prst="rect">
            <a:avLst/>
          </a:prstGeom>
          <a:ln w="3175">
            <a:noFill/>
          </a:ln>
        </p:spPr>
        <p:txBody>
          <a:bodyPr wrap="square" lIns="0" tIns="0" rIns="0" bIns="0" anchor="ctr" anchorCtr="0">
            <a:spAutoFit/>
          </a:bodyPr>
          <a:lstStyle>
            <a:lvl1pPr marL="0" indent="0" algn="ctr">
              <a:buFontTx/>
              <a:buNone/>
              <a:defRPr sz="1200" baseline="0">
                <a:solidFill>
                  <a:schemeClr val="tx1">
                    <a:lumMod val="65000"/>
                    <a:lumOff val="35000"/>
                  </a:schemeClr>
                </a:solidFill>
                <a:latin typeface="+mj-lt"/>
              </a:defRPr>
            </a:lvl1pPr>
            <a:lvl2pPr marL="457155" indent="0">
              <a:buFontTx/>
              <a:buNone/>
              <a:defRPr>
                <a:solidFill>
                  <a:schemeClr val="bg2"/>
                </a:solidFill>
              </a:defRPr>
            </a:lvl2pPr>
            <a:lvl3pPr marL="914309" indent="0">
              <a:buFontTx/>
              <a:buNone/>
              <a:defRPr>
                <a:solidFill>
                  <a:schemeClr val="bg2"/>
                </a:solidFill>
              </a:defRPr>
            </a:lvl3pPr>
            <a:lvl4pPr marL="1371464" indent="0">
              <a:buFontTx/>
              <a:buNone/>
              <a:defRPr>
                <a:solidFill>
                  <a:schemeClr val="bg2"/>
                </a:solidFill>
              </a:defRPr>
            </a:lvl4pPr>
            <a:lvl5pPr marL="1828618" indent="0">
              <a:buFontTx/>
              <a:buNone/>
              <a:defRPr>
                <a:solidFill>
                  <a:schemeClr val="bg2"/>
                </a:solidFill>
              </a:defRPr>
            </a:lvl5pPr>
          </a:lstStyle>
          <a:p>
            <a:pPr lvl="0"/>
            <a:r>
              <a:rPr lang="en-US" dirty="0"/>
              <a:t>Subtitle goes here</a:t>
            </a:r>
          </a:p>
        </p:txBody>
      </p:sp>
      <p:sp>
        <p:nvSpPr>
          <p:cNvPr id="13" name="Rounded Rectangle 9">
            <a:extLst>
              <a:ext uri="{FF2B5EF4-FFF2-40B4-BE49-F238E27FC236}">
                <a16:creationId xmlns:a16="http://schemas.microsoft.com/office/drawing/2014/main" id="{B39D9C07-5556-43F5-B78A-DCCA925DA5FA}"/>
              </a:ext>
            </a:extLst>
          </p:cNvPr>
          <p:cNvSpPr/>
          <p:nvPr userDrawn="1"/>
        </p:nvSpPr>
        <p:spPr>
          <a:xfrm>
            <a:off x="5646000" y="949767"/>
            <a:ext cx="900000" cy="4571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schemeClr val="bg1">
                  <a:lumMod val="85000"/>
                </a:schemeClr>
              </a:solidFill>
            </a:endParaRPr>
          </a:p>
        </p:txBody>
      </p:sp>
    </p:spTree>
    <p:extLst>
      <p:ext uri="{BB962C8B-B14F-4D97-AF65-F5344CB8AC3E}">
        <p14:creationId xmlns:p14="http://schemas.microsoft.com/office/powerpoint/2010/main" val="2124794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893A3DB5-F4EC-49FA-AACC-404003C61DF6}"/>
              </a:ext>
            </a:extLst>
          </p:cNvPr>
          <p:cNvSpPr>
            <a:spLocks noGrp="1"/>
          </p:cNvSpPr>
          <p:nvPr>
            <p:ph type="pic" sz="quarter" idx="11"/>
          </p:nvPr>
        </p:nvSpPr>
        <p:spPr>
          <a:xfrm>
            <a:off x="-18288" y="0"/>
            <a:ext cx="3063240" cy="3438144"/>
          </a:xfrm>
          <a:prstGeom prst="rect">
            <a:avLst/>
          </a:prstGeom>
        </p:spPr>
        <p:txBody>
          <a:bodyPr lIns="182880" tIns="91440" rIns="182880" bIns="91440"/>
          <a:lstStyle>
            <a:lvl1pPr marL="0" indent="0">
              <a:buFontTx/>
              <a:buNone/>
              <a:defRPr sz="1600"/>
            </a:lvl1pPr>
          </a:lstStyle>
          <a:p>
            <a:endParaRPr lang="en-US"/>
          </a:p>
        </p:txBody>
      </p:sp>
      <p:sp>
        <p:nvSpPr>
          <p:cNvPr id="8" name="Picture Placeholder 3">
            <a:extLst>
              <a:ext uri="{FF2B5EF4-FFF2-40B4-BE49-F238E27FC236}">
                <a16:creationId xmlns:a16="http://schemas.microsoft.com/office/drawing/2014/main" id="{76D50A0A-1F06-4846-98B5-3D4342ABF8ED}"/>
              </a:ext>
            </a:extLst>
          </p:cNvPr>
          <p:cNvSpPr>
            <a:spLocks noGrp="1"/>
          </p:cNvSpPr>
          <p:nvPr>
            <p:ph type="pic" sz="quarter" idx="12"/>
          </p:nvPr>
        </p:nvSpPr>
        <p:spPr>
          <a:xfrm>
            <a:off x="6079744" y="0"/>
            <a:ext cx="3063240" cy="3438144"/>
          </a:xfrm>
          <a:prstGeom prst="rect">
            <a:avLst/>
          </a:prstGeom>
        </p:spPr>
        <p:txBody>
          <a:bodyPr lIns="182880" tIns="91440" rIns="182880" bIns="91440"/>
          <a:lstStyle>
            <a:lvl1pPr marL="0" indent="0">
              <a:buFontTx/>
              <a:buNone/>
              <a:defRPr sz="1600"/>
            </a:lvl1pPr>
          </a:lstStyle>
          <a:p>
            <a:endParaRPr lang="en-US"/>
          </a:p>
        </p:txBody>
      </p:sp>
      <p:sp>
        <p:nvSpPr>
          <p:cNvPr id="9" name="Picture Placeholder 3">
            <a:extLst>
              <a:ext uri="{FF2B5EF4-FFF2-40B4-BE49-F238E27FC236}">
                <a16:creationId xmlns:a16="http://schemas.microsoft.com/office/drawing/2014/main" id="{08FC09B1-7133-4FF9-84D1-2BAA9846286E}"/>
              </a:ext>
            </a:extLst>
          </p:cNvPr>
          <p:cNvSpPr>
            <a:spLocks noGrp="1"/>
          </p:cNvSpPr>
          <p:nvPr>
            <p:ph type="pic" sz="quarter" idx="15"/>
          </p:nvPr>
        </p:nvSpPr>
        <p:spPr>
          <a:xfrm>
            <a:off x="3030728" y="3438144"/>
            <a:ext cx="3063240" cy="3438144"/>
          </a:xfrm>
          <a:prstGeom prst="rect">
            <a:avLst/>
          </a:prstGeom>
        </p:spPr>
        <p:txBody>
          <a:bodyPr lIns="182880" tIns="91440" rIns="182880" bIns="91440"/>
          <a:lstStyle>
            <a:lvl1pPr marL="0" indent="0">
              <a:buFontTx/>
              <a:buNone/>
              <a:defRPr sz="1600"/>
            </a:lvl1pPr>
          </a:lstStyle>
          <a:p>
            <a:endParaRPr lang="en-US"/>
          </a:p>
        </p:txBody>
      </p:sp>
      <p:sp>
        <p:nvSpPr>
          <p:cNvPr id="10" name="Picture Placeholder 3">
            <a:extLst>
              <a:ext uri="{FF2B5EF4-FFF2-40B4-BE49-F238E27FC236}">
                <a16:creationId xmlns:a16="http://schemas.microsoft.com/office/drawing/2014/main" id="{C2EE6BEA-228B-4706-8711-DB61EE07610C}"/>
              </a:ext>
            </a:extLst>
          </p:cNvPr>
          <p:cNvSpPr>
            <a:spLocks noGrp="1"/>
          </p:cNvSpPr>
          <p:nvPr>
            <p:ph type="pic" sz="quarter" idx="17"/>
          </p:nvPr>
        </p:nvSpPr>
        <p:spPr>
          <a:xfrm>
            <a:off x="9128760" y="3438144"/>
            <a:ext cx="3063240" cy="3438144"/>
          </a:xfrm>
          <a:prstGeom prst="rect">
            <a:avLst/>
          </a:prstGeom>
        </p:spPr>
        <p:txBody>
          <a:bodyPr lIns="182880" tIns="91440" rIns="182880" bIns="91440"/>
          <a:lstStyle>
            <a:lvl1pPr marL="0" indent="0">
              <a:buFontTx/>
              <a:buNone/>
              <a:defRPr sz="1600"/>
            </a:lvl1pPr>
          </a:lstStyle>
          <a:p>
            <a:endParaRPr lang="en-US"/>
          </a:p>
        </p:txBody>
      </p:sp>
    </p:spTree>
    <p:extLst>
      <p:ext uri="{BB962C8B-B14F-4D97-AF65-F5344CB8AC3E}">
        <p14:creationId xmlns:p14="http://schemas.microsoft.com/office/powerpoint/2010/main" val="105350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893A3DB5-F4EC-49FA-AACC-404003C61DF6}"/>
              </a:ext>
            </a:extLst>
          </p:cNvPr>
          <p:cNvSpPr>
            <a:spLocks noGrp="1"/>
          </p:cNvSpPr>
          <p:nvPr>
            <p:ph type="pic" sz="quarter" idx="11"/>
          </p:nvPr>
        </p:nvSpPr>
        <p:spPr>
          <a:xfrm>
            <a:off x="-18289" y="0"/>
            <a:ext cx="5286027" cy="6858000"/>
          </a:xfrm>
          <a:prstGeom prst="rect">
            <a:avLst/>
          </a:prstGeom>
        </p:spPr>
        <p:txBody>
          <a:bodyPr lIns="182880" tIns="91440" rIns="182880" bIns="91440"/>
          <a:lstStyle>
            <a:lvl1pPr marL="0" indent="0">
              <a:buFontTx/>
              <a:buNone/>
              <a:defRPr sz="1600"/>
            </a:lvl1pPr>
          </a:lstStyle>
          <a:p>
            <a:endParaRPr lang="en-US"/>
          </a:p>
        </p:txBody>
      </p:sp>
    </p:spTree>
    <p:extLst>
      <p:ext uri="{BB962C8B-B14F-4D97-AF65-F5344CB8AC3E}">
        <p14:creationId xmlns:p14="http://schemas.microsoft.com/office/powerpoint/2010/main" val="4262400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FA41162-E758-4239-9F32-4A98BF843004}"/>
              </a:ext>
            </a:extLst>
          </p:cNvPr>
          <p:cNvSpPr>
            <a:spLocks noGrp="1"/>
          </p:cNvSpPr>
          <p:nvPr>
            <p:ph type="pic" sz="quarter" idx="10"/>
          </p:nvPr>
        </p:nvSpPr>
        <p:spPr>
          <a:xfrm>
            <a:off x="946404" y="1092624"/>
            <a:ext cx="3543300" cy="4425117"/>
          </a:xfrm>
          <a:custGeom>
            <a:avLst/>
            <a:gdLst>
              <a:gd name="connsiteX0" fmla="*/ 1010412 w 2020824"/>
              <a:gd name="connsiteY0" fmla="*/ 0 h 2523744"/>
              <a:gd name="connsiteX1" fmla="*/ 2020824 w 2020824"/>
              <a:gd name="connsiteY1" fmla="*/ 1010412 h 2523744"/>
              <a:gd name="connsiteX2" fmla="*/ 2020824 w 2020824"/>
              <a:gd name="connsiteY2" fmla="*/ 1513332 h 2523744"/>
              <a:gd name="connsiteX3" fmla="*/ 1010412 w 2020824"/>
              <a:gd name="connsiteY3" fmla="*/ 2523744 h 2523744"/>
              <a:gd name="connsiteX4" fmla="*/ 0 w 2020824"/>
              <a:gd name="connsiteY4" fmla="*/ 1513332 h 2523744"/>
              <a:gd name="connsiteX5" fmla="*/ 0 w 2020824"/>
              <a:gd name="connsiteY5" fmla="*/ 1010412 h 2523744"/>
              <a:gd name="connsiteX6" fmla="*/ 1010412 w 2020824"/>
              <a:gd name="connsiteY6" fmla="*/ 0 h 2523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0824" h="2523744">
                <a:moveTo>
                  <a:pt x="1010412" y="0"/>
                </a:moveTo>
                <a:cubicBezTo>
                  <a:pt x="1568447" y="0"/>
                  <a:pt x="2020824" y="452377"/>
                  <a:pt x="2020824" y="1010412"/>
                </a:cubicBezTo>
                <a:lnTo>
                  <a:pt x="2020824" y="1513332"/>
                </a:lnTo>
                <a:cubicBezTo>
                  <a:pt x="2020824" y="2071367"/>
                  <a:pt x="1568447" y="2523744"/>
                  <a:pt x="1010412" y="2523744"/>
                </a:cubicBezTo>
                <a:cubicBezTo>
                  <a:pt x="452377" y="2523744"/>
                  <a:pt x="0" y="2071367"/>
                  <a:pt x="0" y="1513332"/>
                </a:cubicBezTo>
                <a:lnTo>
                  <a:pt x="0" y="1010412"/>
                </a:lnTo>
                <a:cubicBezTo>
                  <a:pt x="0" y="452377"/>
                  <a:pt x="452377" y="0"/>
                  <a:pt x="1010412" y="0"/>
                </a:cubicBezTo>
                <a:close/>
              </a:path>
            </a:pathLst>
          </a:custGeom>
        </p:spPr>
        <p:txBody>
          <a:bodyPr wrap="square">
            <a:noAutofit/>
          </a:bodyPr>
          <a:lstStyle>
            <a:lvl1pPr marL="0" indent="0">
              <a:buNone/>
              <a:defRPr sz="1600"/>
            </a:lvl1pPr>
          </a:lstStyle>
          <a:p>
            <a:endParaRPr lang="en-US" dirty="0"/>
          </a:p>
        </p:txBody>
      </p:sp>
    </p:spTree>
    <p:extLst>
      <p:ext uri="{BB962C8B-B14F-4D97-AF65-F5344CB8AC3E}">
        <p14:creationId xmlns:p14="http://schemas.microsoft.com/office/powerpoint/2010/main" val="89624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7C8C843F-794D-42A8-8183-7E30F07D1806}"/>
              </a:ext>
            </a:extLst>
          </p:cNvPr>
          <p:cNvSpPr>
            <a:spLocks noGrp="1"/>
          </p:cNvSpPr>
          <p:nvPr>
            <p:ph type="pic" sz="quarter" idx="10"/>
          </p:nvPr>
        </p:nvSpPr>
        <p:spPr>
          <a:xfrm>
            <a:off x="751840" y="2761680"/>
            <a:ext cx="5293360" cy="2511360"/>
          </a:xfrm>
          <a:prstGeom prst="rect">
            <a:avLst/>
          </a:prstGeom>
        </p:spPr>
        <p:txBody>
          <a:bodyPr/>
          <a:lstStyle>
            <a:lvl1pPr marL="0" indent="0">
              <a:buNone/>
              <a:defRPr sz="1600"/>
            </a:lvl1pPr>
          </a:lstStyle>
          <a:p>
            <a:endParaRPr lang="en-US"/>
          </a:p>
        </p:txBody>
      </p:sp>
      <p:sp>
        <p:nvSpPr>
          <p:cNvPr id="12" name="Title 1">
            <a:extLst>
              <a:ext uri="{FF2B5EF4-FFF2-40B4-BE49-F238E27FC236}">
                <a16:creationId xmlns:a16="http://schemas.microsoft.com/office/drawing/2014/main" id="{AFBC02EE-3DC6-454B-B75B-AEF90C4D9547}"/>
              </a:ext>
            </a:extLst>
          </p:cNvPr>
          <p:cNvSpPr>
            <a:spLocks noGrp="1"/>
          </p:cNvSpPr>
          <p:nvPr>
            <p:ph type="title"/>
          </p:nvPr>
        </p:nvSpPr>
        <p:spPr>
          <a:xfrm>
            <a:off x="1761676" y="473246"/>
            <a:ext cx="8668657" cy="387798"/>
          </a:xfrm>
          <a:prstGeom prst="rect">
            <a:avLst/>
          </a:prstGeom>
        </p:spPr>
        <p:txBody>
          <a:bodyPr wrap="square" lIns="0" tIns="0" rIns="0" bIns="0" anchor="t" anchorCtr="0">
            <a:spAutoFit/>
          </a:bodyPr>
          <a:lstStyle>
            <a:lvl1pPr algn="ctr">
              <a:defRPr sz="2800" b="1">
                <a:solidFill>
                  <a:schemeClr val="tx1">
                    <a:lumMod val="85000"/>
                    <a:lumOff val="15000"/>
                  </a:schemeClr>
                </a:solidFill>
                <a:latin typeface="Raleway" panose="020B0503030101060003" pitchFamily="34" charset="0"/>
              </a:defRPr>
            </a:lvl1pPr>
          </a:lstStyle>
          <a:p>
            <a:r>
              <a:rPr lang="en-US" dirty="0"/>
              <a:t>Click to edit Master title style</a:t>
            </a:r>
            <a:endParaRPr lang="en-IN" dirty="0"/>
          </a:p>
        </p:txBody>
      </p:sp>
      <p:sp>
        <p:nvSpPr>
          <p:cNvPr id="11" name="Text Placeholder 16">
            <a:extLst>
              <a:ext uri="{FF2B5EF4-FFF2-40B4-BE49-F238E27FC236}">
                <a16:creationId xmlns:a16="http://schemas.microsoft.com/office/drawing/2014/main" id="{CF1E9477-E319-445C-A2D1-86BDB4DBB31C}"/>
              </a:ext>
            </a:extLst>
          </p:cNvPr>
          <p:cNvSpPr>
            <a:spLocks noGrp="1"/>
          </p:cNvSpPr>
          <p:nvPr>
            <p:ph type="body" sz="quarter" idx="13" hasCustomPrompt="1"/>
          </p:nvPr>
        </p:nvSpPr>
        <p:spPr>
          <a:xfrm>
            <a:off x="2750820" y="1084209"/>
            <a:ext cx="6690360" cy="166199"/>
          </a:xfrm>
          <a:prstGeom prst="rect">
            <a:avLst/>
          </a:prstGeom>
          <a:ln w="3175">
            <a:noFill/>
          </a:ln>
        </p:spPr>
        <p:txBody>
          <a:bodyPr wrap="square" lIns="0" tIns="0" rIns="0" bIns="0" anchor="ctr" anchorCtr="0">
            <a:spAutoFit/>
          </a:bodyPr>
          <a:lstStyle>
            <a:lvl1pPr marL="0" indent="0" algn="ctr">
              <a:buFontTx/>
              <a:buNone/>
              <a:defRPr sz="1200" baseline="0">
                <a:solidFill>
                  <a:schemeClr val="tx1">
                    <a:lumMod val="65000"/>
                    <a:lumOff val="35000"/>
                  </a:schemeClr>
                </a:solidFill>
                <a:latin typeface="+mj-lt"/>
              </a:defRPr>
            </a:lvl1pPr>
            <a:lvl2pPr marL="457155" indent="0">
              <a:buFontTx/>
              <a:buNone/>
              <a:defRPr>
                <a:solidFill>
                  <a:schemeClr val="bg2"/>
                </a:solidFill>
              </a:defRPr>
            </a:lvl2pPr>
            <a:lvl3pPr marL="914309" indent="0">
              <a:buFontTx/>
              <a:buNone/>
              <a:defRPr>
                <a:solidFill>
                  <a:schemeClr val="bg2"/>
                </a:solidFill>
              </a:defRPr>
            </a:lvl3pPr>
            <a:lvl4pPr marL="1371464" indent="0">
              <a:buFontTx/>
              <a:buNone/>
              <a:defRPr>
                <a:solidFill>
                  <a:schemeClr val="bg2"/>
                </a:solidFill>
              </a:defRPr>
            </a:lvl4pPr>
            <a:lvl5pPr marL="1828618" indent="0">
              <a:buFontTx/>
              <a:buNone/>
              <a:defRPr>
                <a:solidFill>
                  <a:schemeClr val="bg2"/>
                </a:solidFill>
              </a:defRPr>
            </a:lvl5pPr>
          </a:lstStyle>
          <a:p>
            <a:pPr lvl="0"/>
            <a:r>
              <a:rPr lang="en-US" dirty="0"/>
              <a:t>Subtitle goes here</a:t>
            </a:r>
          </a:p>
        </p:txBody>
      </p:sp>
      <p:sp>
        <p:nvSpPr>
          <p:cNvPr id="13" name="Rounded Rectangle 9">
            <a:extLst>
              <a:ext uri="{FF2B5EF4-FFF2-40B4-BE49-F238E27FC236}">
                <a16:creationId xmlns:a16="http://schemas.microsoft.com/office/drawing/2014/main" id="{B39D9C07-5556-43F5-B78A-DCCA925DA5FA}"/>
              </a:ext>
            </a:extLst>
          </p:cNvPr>
          <p:cNvSpPr/>
          <p:nvPr userDrawn="1"/>
        </p:nvSpPr>
        <p:spPr>
          <a:xfrm>
            <a:off x="5646000" y="949767"/>
            <a:ext cx="900000" cy="45719"/>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schemeClr val="bg1">
                  <a:lumMod val="85000"/>
                </a:schemeClr>
              </a:solidFill>
            </a:endParaRPr>
          </a:p>
        </p:txBody>
      </p:sp>
    </p:spTree>
    <p:extLst>
      <p:ext uri="{BB962C8B-B14F-4D97-AF65-F5344CB8AC3E}">
        <p14:creationId xmlns:p14="http://schemas.microsoft.com/office/powerpoint/2010/main" val="1379603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0692865-D7D0-428B-ACC1-AD0AC0501A07}"/>
              </a:ext>
            </a:extLst>
          </p:cNvPr>
          <p:cNvSpPr txBox="1"/>
          <p:nvPr userDrawn="1"/>
        </p:nvSpPr>
        <p:spPr>
          <a:xfrm>
            <a:off x="466344" y="6364224"/>
            <a:ext cx="1489510" cy="276999"/>
          </a:xfrm>
          <a:prstGeom prst="rect">
            <a:avLst/>
          </a:prstGeom>
          <a:noFill/>
        </p:spPr>
        <p:txBody>
          <a:bodyPr wrap="none" rtlCol="0">
            <a:spAutoFit/>
          </a:bodyPr>
          <a:lstStyle/>
          <a:p>
            <a:r>
              <a:rPr lang="en-US" sz="1200" b="0" dirty="0" err="1">
                <a:solidFill>
                  <a:schemeClr val="tx1">
                    <a:lumMod val="75000"/>
                    <a:lumOff val="25000"/>
                  </a:schemeClr>
                </a:solidFill>
                <a:latin typeface="Raleway" panose="020B0503030101060003" pitchFamily="34" charset="0"/>
              </a:rPr>
              <a:t>www.</a:t>
            </a:r>
            <a:r>
              <a:rPr lang="en-US" sz="1200" b="1" dirty="0" err="1">
                <a:solidFill>
                  <a:schemeClr val="tx1">
                    <a:lumMod val="75000"/>
                    <a:lumOff val="25000"/>
                  </a:schemeClr>
                </a:solidFill>
                <a:latin typeface="Raleway" panose="020B0503030101060003" pitchFamily="34" charset="0"/>
              </a:rPr>
              <a:t>domain</a:t>
            </a:r>
            <a:r>
              <a:rPr lang="en-US" sz="1200" b="0" dirty="0" err="1">
                <a:solidFill>
                  <a:schemeClr val="tx1">
                    <a:lumMod val="75000"/>
                    <a:lumOff val="25000"/>
                  </a:schemeClr>
                </a:solidFill>
                <a:latin typeface="Raleway" panose="020B0503030101060003" pitchFamily="34" charset="0"/>
              </a:rPr>
              <a:t>.com</a:t>
            </a:r>
            <a:endParaRPr lang="en-US" sz="1200" b="0" dirty="0">
              <a:solidFill>
                <a:schemeClr val="tx1">
                  <a:lumMod val="75000"/>
                  <a:lumOff val="25000"/>
                </a:schemeClr>
              </a:solidFill>
              <a:latin typeface="Raleway" panose="020B0503030101060003" pitchFamily="34" charset="0"/>
            </a:endParaRPr>
          </a:p>
        </p:txBody>
      </p:sp>
      <p:grpSp>
        <p:nvGrpSpPr>
          <p:cNvPr id="9" name="Group 8">
            <a:extLst>
              <a:ext uri="{FF2B5EF4-FFF2-40B4-BE49-F238E27FC236}">
                <a16:creationId xmlns:a16="http://schemas.microsoft.com/office/drawing/2014/main" id="{8770B117-380C-467E-A096-696A304D9624}"/>
              </a:ext>
            </a:extLst>
          </p:cNvPr>
          <p:cNvGrpSpPr/>
          <p:nvPr userDrawn="1"/>
        </p:nvGrpSpPr>
        <p:grpSpPr>
          <a:xfrm>
            <a:off x="11309985" y="487680"/>
            <a:ext cx="407670" cy="445109"/>
            <a:chOff x="11309985" y="548640"/>
            <a:chExt cx="407670" cy="445109"/>
          </a:xfrm>
        </p:grpSpPr>
        <p:sp>
          <p:nvSpPr>
            <p:cNvPr id="10" name="Rectangle 9">
              <a:extLst>
                <a:ext uri="{FF2B5EF4-FFF2-40B4-BE49-F238E27FC236}">
                  <a16:creationId xmlns:a16="http://schemas.microsoft.com/office/drawing/2014/main" id="{A204EECB-0346-421C-8549-DCF91F61F88D}"/>
                </a:ext>
              </a:extLst>
            </p:cNvPr>
            <p:cNvSpPr/>
            <p:nvPr userDrawn="1"/>
          </p:nvSpPr>
          <p:spPr>
            <a:xfrm>
              <a:off x="11309985" y="548640"/>
              <a:ext cx="407670" cy="3581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680595CC-70CA-4863-9EDC-B6AD71DEA00D}"/>
                </a:ext>
              </a:extLst>
            </p:cNvPr>
            <p:cNvSpPr/>
            <p:nvPr userDrawn="1"/>
          </p:nvSpPr>
          <p:spPr>
            <a:xfrm flipV="1">
              <a:off x="11309985" y="906778"/>
              <a:ext cx="407669" cy="8697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99746C82-A127-4EF1-B03E-3BBF7B9A91AF}"/>
              </a:ext>
            </a:extLst>
          </p:cNvPr>
          <p:cNvSpPr txBox="1"/>
          <p:nvPr userDrawn="1"/>
        </p:nvSpPr>
        <p:spPr>
          <a:xfrm>
            <a:off x="11189141" y="548201"/>
            <a:ext cx="649356" cy="276999"/>
          </a:xfrm>
          <a:prstGeom prst="rect">
            <a:avLst/>
          </a:prstGeom>
          <a:noFill/>
        </p:spPr>
        <p:txBody>
          <a:bodyPr wrap="square" rtlCol="0">
            <a:spAutoFit/>
          </a:bodyPr>
          <a:lstStyle/>
          <a:p>
            <a:pPr algn="ctr"/>
            <a:fld id="{49B9A1CC-CF23-404A-A754-6B4803B2A082}" type="slidenum">
              <a:rPr lang="id-ID" sz="1200" smtClean="0">
                <a:solidFill>
                  <a:schemeClr val="bg1"/>
                </a:solidFill>
              </a:rPr>
              <a:t>‹#›</a:t>
            </a:fld>
            <a:endParaRPr lang="id-ID" sz="1200">
              <a:solidFill>
                <a:schemeClr val="bg1"/>
              </a:solidFill>
            </a:endParaRPr>
          </a:p>
        </p:txBody>
      </p:sp>
    </p:spTree>
    <p:extLst>
      <p:ext uri="{BB962C8B-B14F-4D97-AF65-F5344CB8AC3E}">
        <p14:creationId xmlns:p14="http://schemas.microsoft.com/office/powerpoint/2010/main" val="1446908270"/>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61" r:id="rId4"/>
    <p:sldLayoutId id="2147483655" r:id="rId5"/>
    <p:sldLayoutId id="2147483660" r:id="rId6"/>
    <p:sldLayoutId id="2147483662" r:id="rId7"/>
    <p:sldLayoutId id="2147483656" r:id="rId8"/>
    <p:sldLayoutId id="2147483653" r:id="rId9"/>
    <p:sldLayoutId id="2147483659" r:id="rId10"/>
    <p:sldLayoutId id="2147483657" r:id="rId11"/>
    <p:sldLayoutId id="2147483652" r:id="rId12"/>
    <p:sldLayoutId id="2147483651" r:id="rId13"/>
    <p:sldLayoutId id="214748365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7008CB7B-5F9F-4CFD-A805-5FC31F46CD94}"/>
              </a:ext>
            </a:extLst>
          </p:cNvPr>
          <p:cNvPicPr>
            <a:picLocks noGrp="1" noChangeAspect="1"/>
          </p:cNvPicPr>
          <p:nvPr>
            <p:ph type="pic" sz="quarter" idx="10"/>
          </p:nvPr>
        </p:nvPicPr>
        <p:blipFill>
          <a:blip r:embed="rId2"/>
          <a:srcRect t="6492" b="6492"/>
          <a:stretch>
            <a:fillRect/>
          </a:stretch>
        </p:blipFill>
        <p:spPr>
          <a:xfrm>
            <a:off x="-84842" y="-1"/>
            <a:ext cx="12276841" cy="6905723"/>
          </a:xfrm>
        </p:spPr>
      </p:pic>
      <p:sp>
        <p:nvSpPr>
          <p:cNvPr id="6" name="Rectangle 5">
            <a:extLst>
              <a:ext uri="{FF2B5EF4-FFF2-40B4-BE49-F238E27FC236}">
                <a16:creationId xmlns:a16="http://schemas.microsoft.com/office/drawing/2014/main" id="{01355F4E-56E6-41B8-9300-C7A0CBAC8614}"/>
              </a:ext>
            </a:extLst>
          </p:cNvPr>
          <p:cNvSpPr/>
          <p:nvPr/>
        </p:nvSpPr>
        <p:spPr>
          <a:xfrm>
            <a:off x="-84842" y="-1"/>
            <a:ext cx="12276842" cy="6905723"/>
          </a:xfrm>
          <a:prstGeom prst="rect">
            <a:avLst/>
          </a:prstGeom>
          <a:solidFill>
            <a:schemeClr val="tx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5EACA7B-0270-4AB6-99E6-C38FDCFB8808}"/>
              </a:ext>
            </a:extLst>
          </p:cNvPr>
          <p:cNvSpPr txBox="1"/>
          <p:nvPr/>
        </p:nvSpPr>
        <p:spPr>
          <a:xfrm>
            <a:off x="1664798" y="1332997"/>
            <a:ext cx="8560746" cy="1200329"/>
          </a:xfrm>
          <a:prstGeom prst="rect">
            <a:avLst/>
          </a:prstGeom>
          <a:noFill/>
        </p:spPr>
        <p:txBody>
          <a:bodyPr wrap="square" rtlCol="0" anchor="t" anchorCtr="0">
            <a:spAutoFit/>
          </a:bodyPr>
          <a:lstStyle/>
          <a:p>
            <a:pPr algn="ctr"/>
            <a:r>
              <a:rPr lang="en-IN" sz="3600" spc="600" dirty="0">
                <a:solidFill>
                  <a:schemeClr val="bg1">
                    <a:lumMod val="85000"/>
                  </a:schemeClr>
                </a:solidFill>
                <a:latin typeface="Raleway" panose="020B0503030101060003" pitchFamily="34" charset="0"/>
                <a:ea typeface="Adobe Myungjo Std M" panose="02020600000000000000" pitchFamily="18" charset="-128"/>
                <a:cs typeface="Times New Roman" panose="02020603050405020304" pitchFamily="18" charset="0"/>
              </a:rPr>
              <a:t>Cascading Style Sheets  (CSS)</a:t>
            </a:r>
          </a:p>
        </p:txBody>
      </p:sp>
      <p:sp>
        <p:nvSpPr>
          <p:cNvPr id="21" name="Rectangle 20">
            <a:extLst>
              <a:ext uri="{FF2B5EF4-FFF2-40B4-BE49-F238E27FC236}">
                <a16:creationId xmlns:a16="http://schemas.microsoft.com/office/drawing/2014/main" id="{F34DA49C-157C-4DAE-BEF8-D8376D30A914}"/>
              </a:ext>
            </a:extLst>
          </p:cNvPr>
          <p:cNvSpPr/>
          <p:nvPr/>
        </p:nvSpPr>
        <p:spPr>
          <a:xfrm>
            <a:off x="3118454" y="2958507"/>
            <a:ext cx="5483751" cy="2062103"/>
          </a:xfrm>
          <a:prstGeom prst="rect">
            <a:avLst/>
          </a:prstGeom>
        </p:spPr>
        <p:txBody>
          <a:bodyPr wrap="square">
            <a:spAutoFit/>
          </a:bodyPr>
          <a:lstStyle/>
          <a:p>
            <a:pPr algn="ctr"/>
            <a:r>
              <a:rPr lang="id-ID" sz="1600" dirty="0">
                <a:solidFill>
                  <a:schemeClr val="accent6"/>
                </a:solidFill>
                <a:latin typeface="Raleway" panose="020B0403030101060003" pitchFamily="34" charset="0"/>
              </a:rPr>
              <a:t>MATERIA: PROGRAMACION FRONT END </a:t>
            </a:r>
          </a:p>
          <a:p>
            <a:pPr algn="ctr"/>
            <a:r>
              <a:rPr lang="id-ID" sz="1600" dirty="0">
                <a:solidFill>
                  <a:schemeClr val="accent6"/>
                </a:solidFill>
                <a:latin typeface="Raleway" panose="020B0403030101060003" pitchFamily="34" charset="0"/>
              </a:rPr>
              <a:t>EQUIPO X</a:t>
            </a:r>
          </a:p>
          <a:p>
            <a:pPr algn="ctr"/>
            <a:r>
              <a:rPr lang="id-ID" sz="1600" dirty="0">
                <a:solidFill>
                  <a:schemeClr val="accent6"/>
                </a:solidFill>
                <a:latin typeface="Raleway" panose="020B0403030101060003" pitchFamily="34" charset="0"/>
              </a:rPr>
              <a:t>ALUMNOS: </a:t>
            </a:r>
          </a:p>
          <a:p>
            <a:pPr algn="ctr"/>
            <a:r>
              <a:rPr lang="id-ID" sz="1600" dirty="0">
                <a:solidFill>
                  <a:schemeClr val="accent6"/>
                </a:solidFill>
                <a:latin typeface="Raleway" panose="020B0403030101060003" pitchFamily="34" charset="0"/>
              </a:rPr>
              <a:t>EIBAR RENE ORTIZ REY B1654063</a:t>
            </a:r>
            <a:r>
              <a:rPr lang="en-US" sz="1600" dirty="0">
                <a:solidFill>
                  <a:schemeClr val="accent6"/>
                </a:solidFill>
                <a:latin typeface="Raleway" panose="020B0403030101060003" pitchFamily="34" charset="0"/>
              </a:rPr>
              <a:t>6</a:t>
            </a:r>
            <a:endParaRPr lang="id-ID" sz="1600" dirty="0">
              <a:solidFill>
                <a:schemeClr val="accent6"/>
              </a:solidFill>
              <a:latin typeface="Raleway" panose="020B0403030101060003" pitchFamily="34" charset="0"/>
            </a:endParaRPr>
          </a:p>
          <a:p>
            <a:pPr algn="ctr"/>
            <a:r>
              <a:rPr lang="id-ID" sz="1600" dirty="0">
                <a:solidFill>
                  <a:schemeClr val="accent6"/>
                </a:solidFill>
                <a:latin typeface="Raleway" panose="020B0403030101060003" pitchFamily="34" charset="0"/>
              </a:rPr>
              <a:t> PAUL ALVARADO RENTERIA B16610491</a:t>
            </a:r>
          </a:p>
          <a:p>
            <a:pPr algn="ctr"/>
            <a:r>
              <a:rPr lang="id-ID" sz="1600" dirty="0">
                <a:solidFill>
                  <a:schemeClr val="accent6"/>
                </a:solidFill>
                <a:latin typeface="Raleway" panose="020B0403030101060003" pitchFamily="34" charset="0"/>
              </a:rPr>
              <a:t>AARON EDUARDO LOZANO MANCINAS 18550637</a:t>
            </a:r>
          </a:p>
          <a:p>
            <a:pPr algn="ctr"/>
            <a:r>
              <a:rPr lang="id-ID" sz="1600" dirty="0">
                <a:solidFill>
                  <a:schemeClr val="accent6"/>
                </a:solidFill>
                <a:latin typeface="Raleway" panose="020B0403030101060003" pitchFamily="34" charset="0"/>
              </a:rPr>
              <a:t>DOCENTE: CARLOS HUMBERTO RUBIO RASCON </a:t>
            </a:r>
          </a:p>
          <a:p>
            <a:pPr algn="ctr"/>
            <a:r>
              <a:rPr lang="id-ID" sz="1600" dirty="0">
                <a:solidFill>
                  <a:schemeClr val="accent6"/>
                </a:solidFill>
                <a:latin typeface="Raleway" panose="020B0403030101060003" pitchFamily="34" charset="0"/>
              </a:rPr>
              <a:t>HORA: 14:00-15:00</a:t>
            </a:r>
          </a:p>
        </p:txBody>
      </p:sp>
      <p:cxnSp>
        <p:nvCxnSpPr>
          <p:cNvPr id="10" name="Straight Connector 9">
            <a:extLst>
              <a:ext uri="{FF2B5EF4-FFF2-40B4-BE49-F238E27FC236}">
                <a16:creationId xmlns:a16="http://schemas.microsoft.com/office/drawing/2014/main" id="{A7BB4D0F-391B-424C-86EB-691BDF69ECF9}"/>
              </a:ext>
            </a:extLst>
          </p:cNvPr>
          <p:cNvCxnSpPr/>
          <p:nvPr/>
        </p:nvCxnSpPr>
        <p:spPr>
          <a:xfrm>
            <a:off x="2271860" y="2714920"/>
            <a:ext cx="7211505"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48654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ACBA63-B841-48FE-A950-F12BCA040CE5}"/>
              </a:ext>
            </a:extLst>
          </p:cNvPr>
          <p:cNvSpPr>
            <a:spLocks noGrp="1"/>
          </p:cNvSpPr>
          <p:nvPr>
            <p:ph type="title"/>
          </p:nvPr>
        </p:nvSpPr>
        <p:spPr/>
        <p:txBody>
          <a:bodyPr/>
          <a:lstStyle/>
          <a:p>
            <a:r>
              <a:rPr lang="es-MX" dirty="0">
                <a:solidFill>
                  <a:schemeClr val="accent6"/>
                </a:solidFill>
              </a:rPr>
              <a:t>Versiones y Comandos</a:t>
            </a:r>
          </a:p>
        </p:txBody>
      </p:sp>
      <p:sp>
        <p:nvSpPr>
          <p:cNvPr id="6" name="Rectangle 5">
            <a:extLst>
              <a:ext uri="{FF2B5EF4-FFF2-40B4-BE49-F238E27FC236}">
                <a16:creationId xmlns:a16="http://schemas.microsoft.com/office/drawing/2014/main" id="{6CEF35EC-E005-4790-B10E-7D093E7AC604}"/>
              </a:ext>
            </a:extLst>
          </p:cNvPr>
          <p:cNvSpPr/>
          <p:nvPr/>
        </p:nvSpPr>
        <p:spPr>
          <a:xfrm>
            <a:off x="477520" y="1669435"/>
            <a:ext cx="11369040"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Desde la creación de CSS en 1996 han existido hasta el momento 3 versiones de </a:t>
            </a:r>
            <a:r>
              <a:rPr kumimoji="0" lang="es-ES" sz="2000" b="0" i="0" u="none" strike="noStrike" kern="1200" cap="none" spc="0" normalizeH="0" baseline="0" noProof="0" dirty="0" err="1">
                <a:ln>
                  <a:noFill/>
                </a:ln>
                <a:solidFill>
                  <a:srgbClr val="EB9B0B"/>
                </a:solidFill>
                <a:effectLst/>
                <a:uLnTx/>
                <a:uFillTx/>
                <a:latin typeface="Calibri" panose="020F0502020204030204"/>
                <a:ea typeface="+mn-ea"/>
                <a:cs typeface="+mn-cs"/>
              </a:rPr>
              <a:t>Cascading</a:t>
            </a: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 Style </a:t>
            </a:r>
            <a:r>
              <a:rPr kumimoji="0" lang="es-ES" sz="2000" b="0" i="0" u="none" strike="noStrike" kern="1200" cap="none" spc="0" normalizeH="0" baseline="0" noProof="0" dirty="0" err="1">
                <a:ln>
                  <a:noFill/>
                </a:ln>
                <a:solidFill>
                  <a:srgbClr val="EB9B0B"/>
                </a:solidFill>
                <a:effectLst/>
                <a:uLnTx/>
                <a:uFillTx/>
                <a:latin typeface="Calibri" panose="020F0502020204030204"/>
                <a:ea typeface="+mn-ea"/>
                <a:cs typeface="+mn-cs"/>
              </a:rPr>
              <a:t>Sheets</a:t>
            </a: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 (CSS), los cuales son:</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CSS1:</a:t>
            </a:r>
          </a:p>
          <a:p>
            <a:pPr marL="800100" lvl="1" indent="-342900">
              <a:buFont typeface="Wingdings" panose="05000000000000000000" pitchFamily="2" charset="2"/>
              <a:buChar cha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Fue la primera versión la cual contaba contenía todas las funciones básicas de formato de texto, párrafo, fondo, colores, márgenes y listas, pero lo más importante era que los estilos se podían reunir en un documento externo al HTML separando la estructura de lo visual.</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CSS2:</a:t>
            </a:r>
          </a:p>
          <a:p>
            <a:pPr marL="800100" lvl="1" indent="-342900">
              <a:buFont typeface="Wingdings" panose="05000000000000000000" pitchFamily="2" charset="2"/>
              <a:buChar cha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Fue una mejora de la primera versión, trajo con sí muchas mejoras como son los posicionamientos absolutos y relativos, z-</a:t>
            </a:r>
            <a:r>
              <a:rPr kumimoji="0" lang="es-ES" sz="2000" b="0" i="0" u="none" strike="noStrike" kern="1200" cap="none" spc="0" normalizeH="0" baseline="0" noProof="0" dirty="0" err="1">
                <a:ln>
                  <a:noFill/>
                </a:ln>
                <a:solidFill>
                  <a:srgbClr val="EB9B0B"/>
                </a:solidFill>
                <a:effectLst/>
                <a:uLnTx/>
                <a:uFillTx/>
                <a:latin typeface="Calibri" panose="020F0502020204030204"/>
                <a:ea typeface="+mn-ea"/>
                <a:cs typeface="+mn-cs"/>
              </a:rPr>
              <a:t>index</a:t>
            </a: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 Se puede ver como el CSS2 convierte a las páginas web en algo más que un contenedor de información.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CSS3:</a:t>
            </a:r>
          </a:p>
          <a:p>
            <a:pPr marL="800100" lvl="1" indent="-342900">
              <a:buFont typeface="Wingdings" panose="05000000000000000000" pitchFamily="2" charset="2"/>
              <a:buChar cha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Al contrario que las anteriores CSS3 es modular, esto quiere decir que la página estará conformada por módulos independientes que van sumando funcionalidades, actualmente cuenta con muchas características por las cuales se dejaron de usar las versiones pasadas</a:t>
            </a:r>
          </a:p>
        </p:txBody>
      </p:sp>
      <p:sp>
        <p:nvSpPr>
          <p:cNvPr id="5" name="Text Placeholder 4">
            <a:extLst>
              <a:ext uri="{FF2B5EF4-FFF2-40B4-BE49-F238E27FC236}">
                <a16:creationId xmlns:a16="http://schemas.microsoft.com/office/drawing/2014/main" id="{15D28C43-45A0-4FD5-8DFF-3963A6D1BC6F}"/>
              </a:ext>
            </a:extLst>
          </p:cNvPr>
          <p:cNvSpPr>
            <a:spLocks noGrp="1"/>
          </p:cNvSpPr>
          <p:nvPr>
            <p:ph type="body" sz="quarter" idx="13"/>
          </p:nvPr>
        </p:nvSpPr>
        <p:spPr>
          <a:xfrm>
            <a:off x="2750820" y="1042659"/>
            <a:ext cx="6690360" cy="249299"/>
          </a:xfrm>
        </p:spPr>
        <p:txBody>
          <a:bodyPr/>
          <a:lstStyle/>
          <a:p>
            <a:r>
              <a:rPr lang="es-MX" sz="1800" dirty="0">
                <a:solidFill>
                  <a:schemeClr val="accent6"/>
                </a:solidFill>
              </a:rPr>
              <a:t>Versiones</a:t>
            </a:r>
          </a:p>
        </p:txBody>
      </p:sp>
    </p:spTree>
    <p:extLst>
      <p:ext uri="{BB962C8B-B14F-4D97-AF65-F5344CB8AC3E}">
        <p14:creationId xmlns:p14="http://schemas.microsoft.com/office/powerpoint/2010/main" val="475932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ACBA63-B841-48FE-A950-F12BCA040CE5}"/>
              </a:ext>
            </a:extLst>
          </p:cNvPr>
          <p:cNvSpPr>
            <a:spLocks noGrp="1"/>
          </p:cNvSpPr>
          <p:nvPr>
            <p:ph type="title"/>
          </p:nvPr>
        </p:nvSpPr>
        <p:spPr/>
        <p:txBody>
          <a:bodyPr/>
          <a:lstStyle/>
          <a:p>
            <a:r>
              <a:rPr lang="es-MX" dirty="0">
                <a:solidFill>
                  <a:schemeClr val="accent6"/>
                </a:solidFill>
              </a:rPr>
              <a:t>Versiones y Comandos</a:t>
            </a:r>
          </a:p>
        </p:txBody>
      </p:sp>
      <p:sp>
        <p:nvSpPr>
          <p:cNvPr id="6" name="Rectangle 5">
            <a:extLst>
              <a:ext uri="{FF2B5EF4-FFF2-40B4-BE49-F238E27FC236}">
                <a16:creationId xmlns:a16="http://schemas.microsoft.com/office/drawing/2014/main" id="{6CEF35EC-E005-4790-B10E-7D093E7AC604}"/>
              </a:ext>
            </a:extLst>
          </p:cNvPr>
          <p:cNvSpPr/>
          <p:nvPr/>
        </p:nvSpPr>
        <p:spPr>
          <a:xfrm>
            <a:off x="4351883" y="1269388"/>
            <a:ext cx="3840009" cy="5201424"/>
          </a:xfrm>
          <a:prstGeom prst="rect">
            <a:avLst/>
          </a:prstGeom>
        </p:spPr>
        <p:txBody>
          <a:bodyPr wrap="square" numCol="1">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s-ES" b="1" i="0" u="none" strike="noStrike" kern="1200" cap="none" spc="0" normalizeH="0" baseline="0" noProof="0" dirty="0">
                <a:ln>
                  <a:noFill/>
                </a:ln>
                <a:solidFill>
                  <a:schemeClr val="accent6"/>
                </a:solidFill>
                <a:effectLst/>
                <a:uLnTx/>
                <a:uFillTx/>
                <a:ea typeface="+mn-ea"/>
                <a:cs typeface="+mn-cs"/>
              </a:rPr>
              <a:t>P</a:t>
            </a:r>
            <a:r>
              <a:rPr lang="es-419" b="1" dirty="0">
                <a:solidFill>
                  <a:schemeClr val="accent6"/>
                </a:solidFill>
                <a:effectLst/>
                <a:ea typeface="Arial" panose="020B0604020202020204" pitchFamily="34" charset="0"/>
              </a:rPr>
              <a:t>ara textos:</a:t>
            </a:r>
          </a:p>
          <a:p>
            <a:pPr marL="742950" lvl="1" indent="-285750" algn="just">
              <a:buFont typeface="Wingdings" panose="05000000000000000000" pitchFamily="2" charset="2"/>
              <a:buChar char="§"/>
            </a:pPr>
            <a:r>
              <a:rPr lang="es-419" sz="1400" b="1" dirty="0" err="1">
                <a:solidFill>
                  <a:schemeClr val="accent6"/>
                </a:solidFill>
                <a:effectLst/>
                <a:ea typeface="Arial" panose="020B0604020202020204" pitchFamily="34" charset="0"/>
              </a:rPr>
              <a:t>font-family</a:t>
            </a:r>
            <a:endParaRPr lang="es-419" sz="1400" b="1" dirty="0">
              <a:solidFill>
                <a:schemeClr val="accent6"/>
              </a:solidFill>
              <a:effectLst/>
              <a:ea typeface="Arial" panose="020B0604020202020204" pitchFamily="34" charset="0"/>
            </a:endParaRPr>
          </a:p>
          <a:p>
            <a:pPr marL="742950" lvl="1" indent="-285750" algn="just">
              <a:buFont typeface="Wingdings" panose="05000000000000000000" pitchFamily="2" charset="2"/>
              <a:buChar char="§"/>
            </a:pPr>
            <a:r>
              <a:rPr lang="es-419" sz="1400" b="1" dirty="0" err="1">
                <a:solidFill>
                  <a:schemeClr val="accent6"/>
                </a:solidFill>
                <a:effectLst/>
                <a:ea typeface="Arial" panose="020B0604020202020204" pitchFamily="34" charset="0"/>
              </a:rPr>
              <a:t>font-style</a:t>
            </a:r>
            <a:endParaRPr lang="es-419" sz="1400" b="1" dirty="0">
              <a:solidFill>
                <a:schemeClr val="accent6"/>
              </a:solidFill>
              <a:effectLst/>
              <a:ea typeface="Arial" panose="020B0604020202020204" pitchFamily="34" charset="0"/>
            </a:endParaRPr>
          </a:p>
          <a:p>
            <a:pPr marL="742950" lvl="1" indent="-285750" algn="just">
              <a:buFont typeface="Wingdings" panose="05000000000000000000" pitchFamily="2" charset="2"/>
              <a:buChar char="§"/>
            </a:pPr>
            <a:r>
              <a:rPr lang="es-419" sz="1400" b="1" dirty="0" err="1">
                <a:solidFill>
                  <a:schemeClr val="accent6"/>
                </a:solidFill>
                <a:effectLst/>
                <a:ea typeface="Arial" panose="020B0604020202020204" pitchFamily="34" charset="0"/>
              </a:rPr>
              <a:t>font-variant</a:t>
            </a:r>
            <a:endParaRPr lang="es-419" sz="1400" b="1" dirty="0">
              <a:solidFill>
                <a:schemeClr val="accent6"/>
              </a:solidFill>
              <a:effectLst/>
              <a:ea typeface="Arial" panose="020B0604020202020204" pitchFamily="34" charset="0"/>
            </a:endParaRPr>
          </a:p>
          <a:p>
            <a:pPr marL="742950" lvl="1" indent="-285750" algn="just">
              <a:buFont typeface="Wingdings" panose="05000000000000000000" pitchFamily="2" charset="2"/>
              <a:buChar char="§"/>
            </a:pPr>
            <a:r>
              <a:rPr lang="es-419" sz="1400" b="1" dirty="0" err="1">
                <a:solidFill>
                  <a:schemeClr val="accent6"/>
                </a:solidFill>
                <a:effectLst/>
                <a:ea typeface="Arial" panose="020B0604020202020204" pitchFamily="34" charset="0"/>
              </a:rPr>
              <a:t>font-weight</a:t>
            </a:r>
            <a:endParaRPr lang="es-419" sz="1400" b="1" dirty="0">
              <a:solidFill>
                <a:schemeClr val="accent6"/>
              </a:solidFill>
              <a:effectLst/>
              <a:ea typeface="Arial" panose="020B0604020202020204" pitchFamily="34" charset="0"/>
            </a:endParaRPr>
          </a:p>
          <a:p>
            <a:pPr marL="742950" lvl="1" indent="-285750" algn="just">
              <a:buFont typeface="Wingdings" panose="05000000000000000000" pitchFamily="2" charset="2"/>
              <a:buChar char="§"/>
            </a:pPr>
            <a:r>
              <a:rPr lang="es-419" sz="1400" b="1" dirty="0" err="1">
                <a:solidFill>
                  <a:schemeClr val="accent6"/>
                </a:solidFill>
                <a:effectLst/>
                <a:ea typeface="Arial" panose="020B0604020202020204" pitchFamily="34" charset="0"/>
              </a:rPr>
              <a:t>font-size</a:t>
            </a:r>
            <a:endParaRPr lang="es-419" sz="1400" b="1" dirty="0">
              <a:solidFill>
                <a:schemeClr val="accent6"/>
              </a:solidFill>
              <a:effectLst/>
              <a:ea typeface="Arial" panose="020B0604020202020204" pitchFamily="34" charset="0"/>
            </a:endParaRPr>
          </a:p>
          <a:p>
            <a:pPr marL="285750" indent="-285750" algn="just">
              <a:buFont typeface="Wingdings" panose="05000000000000000000" pitchFamily="2" charset="2"/>
              <a:buChar char="Ø"/>
            </a:pPr>
            <a:r>
              <a:rPr kumimoji="0" lang="es-419" b="1" i="0" u="none" strike="noStrike" kern="1200" cap="none" spc="0" normalizeH="0" baseline="0" noProof="0" dirty="0">
                <a:ln>
                  <a:noFill/>
                </a:ln>
                <a:solidFill>
                  <a:schemeClr val="accent6"/>
                </a:solidFill>
                <a:uLnTx/>
                <a:uFillTx/>
                <a:cs typeface="+mn-cs"/>
              </a:rPr>
              <a:t>Para elementos </a:t>
            </a:r>
            <a:r>
              <a:rPr kumimoji="0" lang="es-MX" b="1" i="0" u="none" strike="noStrike" kern="1200" cap="none" spc="0" normalizeH="0" baseline="0" dirty="0">
                <a:ln>
                  <a:noFill/>
                </a:ln>
                <a:solidFill>
                  <a:schemeClr val="accent6"/>
                </a:solidFill>
                <a:uLnTx/>
                <a:uFillTx/>
                <a:cs typeface="+mn-cs"/>
              </a:rPr>
              <a:t>gráficos</a:t>
            </a:r>
            <a:r>
              <a:rPr kumimoji="0" lang="es-419" b="1" i="0" u="none" strike="noStrike" kern="1200" cap="none" spc="0" normalizeH="0" baseline="0" noProof="0" dirty="0">
                <a:ln>
                  <a:noFill/>
                </a:ln>
                <a:solidFill>
                  <a:schemeClr val="accent6"/>
                </a:solidFill>
                <a:uLnTx/>
                <a:uFillTx/>
                <a:cs typeface="+mn-cs"/>
              </a:rPr>
              <a:t> de la web:</a:t>
            </a:r>
          </a:p>
          <a:p>
            <a:pPr marL="742950" lvl="1" indent="-285750" algn="just">
              <a:buFont typeface="Wingdings" panose="05000000000000000000" pitchFamily="2" charset="2"/>
              <a:buChar char="§"/>
            </a:pPr>
            <a:r>
              <a:rPr kumimoji="0" lang="es-ES" sz="1400" b="1" i="0" u="none" strike="noStrike" kern="1200" cap="none" spc="0" normalizeH="0" baseline="0" noProof="0" dirty="0" err="1">
                <a:ln>
                  <a:noFill/>
                </a:ln>
                <a:solidFill>
                  <a:schemeClr val="accent6"/>
                </a:solidFill>
                <a:uLnTx/>
                <a:uFillTx/>
                <a:cs typeface="+mn-cs"/>
              </a:rPr>
              <a:t>width</a:t>
            </a:r>
            <a:endParaRPr kumimoji="0" lang="es-ES" sz="1400" b="1" i="0" u="none" strike="noStrike" kern="1200" cap="none" spc="0" normalizeH="0" baseline="0" noProof="0" dirty="0">
              <a:ln>
                <a:noFill/>
              </a:ln>
              <a:solidFill>
                <a:schemeClr val="accent6"/>
              </a:solidFill>
              <a:uLnTx/>
              <a:uFillTx/>
              <a:cs typeface="+mn-cs"/>
            </a:endParaRPr>
          </a:p>
          <a:p>
            <a:pPr marL="742950" lvl="1" indent="-285750" algn="just">
              <a:buFont typeface="Wingdings" panose="05000000000000000000" pitchFamily="2" charset="2"/>
              <a:buChar char="§"/>
            </a:pPr>
            <a:r>
              <a:rPr kumimoji="0" lang="es-ES" sz="1400" b="1" i="0" u="none" strike="noStrike" kern="1200" cap="none" spc="0" normalizeH="0" baseline="0" noProof="0" dirty="0" err="1">
                <a:ln>
                  <a:noFill/>
                </a:ln>
                <a:solidFill>
                  <a:schemeClr val="accent6"/>
                </a:solidFill>
                <a:uLnTx/>
                <a:uFillTx/>
                <a:cs typeface="+mn-cs"/>
              </a:rPr>
              <a:t>height</a:t>
            </a:r>
            <a:endParaRPr kumimoji="0" lang="es-ES" sz="1400" b="1" i="0" u="none" strike="noStrike" kern="1200" cap="none" spc="0" normalizeH="0" baseline="0" noProof="0" dirty="0">
              <a:ln>
                <a:noFill/>
              </a:ln>
              <a:solidFill>
                <a:schemeClr val="accent6"/>
              </a:solidFill>
              <a:uLnTx/>
              <a:uFillTx/>
              <a:cs typeface="+mn-cs"/>
            </a:endParaRPr>
          </a:p>
          <a:p>
            <a:pPr marL="742950" lvl="1" indent="-285750" algn="just">
              <a:buFont typeface="Wingdings" panose="05000000000000000000" pitchFamily="2" charset="2"/>
              <a:buChar char="§"/>
            </a:pPr>
            <a:r>
              <a:rPr kumimoji="0" lang="es-ES" sz="1400" b="1" i="0" u="none" strike="noStrike" kern="1200" cap="none" spc="0" normalizeH="0" baseline="0" noProof="0" dirty="0" err="1">
                <a:ln>
                  <a:noFill/>
                </a:ln>
                <a:solidFill>
                  <a:schemeClr val="accent6"/>
                </a:solidFill>
                <a:uLnTx/>
                <a:uFillTx/>
                <a:cs typeface="+mn-cs"/>
              </a:rPr>
              <a:t>Background</a:t>
            </a:r>
            <a:r>
              <a:rPr kumimoji="0" lang="es-ES" sz="1400" b="1" i="0" u="none" strike="noStrike" kern="1200" cap="none" spc="0" normalizeH="0" baseline="0" noProof="0" dirty="0">
                <a:ln>
                  <a:noFill/>
                </a:ln>
                <a:solidFill>
                  <a:schemeClr val="accent6"/>
                </a:solidFill>
                <a:uLnTx/>
                <a:uFillTx/>
                <a:cs typeface="+mn-cs"/>
              </a:rPr>
              <a:t>-color</a:t>
            </a:r>
          </a:p>
          <a:p>
            <a:pPr marL="742950" lvl="1" indent="-285750" algn="just">
              <a:buFont typeface="Wingdings" panose="05000000000000000000" pitchFamily="2" charset="2"/>
              <a:buChar char="§"/>
            </a:pPr>
            <a:r>
              <a:rPr kumimoji="0" lang="es-ES" sz="1400" b="1" i="0" u="none" strike="noStrike" kern="1200" cap="none" spc="0" normalizeH="0" baseline="0" noProof="0" dirty="0" err="1">
                <a:ln>
                  <a:noFill/>
                </a:ln>
                <a:solidFill>
                  <a:schemeClr val="accent6"/>
                </a:solidFill>
                <a:uLnTx/>
                <a:uFillTx/>
                <a:cs typeface="+mn-cs"/>
              </a:rPr>
              <a:t>Background-image</a:t>
            </a:r>
            <a:r>
              <a:rPr kumimoji="0" lang="es-ES" sz="1400" b="1" i="0" u="none" strike="noStrike" kern="1200" cap="none" spc="0" normalizeH="0" baseline="0" noProof="0" dirty="0">
                <a:ln>
                  <a:noFill/>
                </a:ln>
                <a:solidFill>
                  <a:schemeClr val="accent6"/>
                </a:solidFill>
                <a:uLnTx/>
                <a:uFillTx/>
                <a:cs typeface="+mn-cs"/>
              </a:rPr>
              <a:t> </a:t>
            </a:r>
          </a:p>
          <a:p>
            <a:pPr marL="742950" lvl="1" indent="-285750" algn="just">
              <a:buFont typeface="Wingdings" panose="05000000000000000000" pitchFamily="2" charset="2"/>
              <a:buChar char="§"/>
            </a:pPr>
            <a:r>
              <a:rPr kumimoji="0" lang="es-ES" sz="1400" b="1" i="0" u="none" strike="noStrike" kern="1200" cap="none" spc="0" normalizeH="0" baseline="0" noProof="0" dirty="0" err="1">
                <a:ln>
                  <a:noFill/>
                </a:ln>
                <a:solidFill>
                  <a:schemeClr val="accent6"/>
                </a:solidFill>
                <a:uLnTx/>
                <a:uFillTx/>
                <a:cs typeface="+mn-cs"/>
              </a:rPr>
              <a:t>background</a:t>
            </a:r>
            <a:r>
              <a:rPr kumimoji="0" lang="es-ES" sz="1400" b="1" i="0" u="none" strike="noStrike" kern="1200" cap="none" spc="0" normalizeH="0" baseline="0" noProof="0" dirty="0">
                <a:ln>
                  <a:noFill/>
                </a:ln>
                <a:solidFill>
                  <a:schemeClr val="accent6"/>
                </a:solidFill>
                <a:uLnTx/>
                <a:uFillTx/>
                <a:cs typeface="+mn-cs"/>
              </a:rPr>
              <a:t>-position</a:t>
            </a:r>
          </a:p>
          <a:p>
            <a:pPr marL="742950" lvl="1" indent="-285750" algn="just">
              <a:buFont typeface="Wingdings" panose="05000000000000000000" pitchFamily="2" charset="2"/>
              <a:buChar char="§"/>
            </a:pPr>
            <a:r>
              <a:rPr kumimoji="0" lang="es-ES" sz="1400" b="1" i="0" u="none" strike="noStrike" kern="1200" cap="none" spc="0" normalizeH="0" baseline="0" noProof="0" dirty="0" err="1">
                <a:ln>
                  <a:noFill/>
                </a:ln>
                <a:solidFill>
                  <a:schemeClr val="accent6"/>
                </a:solidFill>
                <a:uLnTx/>
                <a:uFillTx/>
                <a:cs typeface="+mn-cs"/>
              </a:rPr>
              <a:t>border</a:t>
            </a:r>
            <a:endParaRPr kumimoji="0" lang="es-ES" sz="1400" b="1" i="0" u="none" strike="noStrike" kern="1200" cap="none" spc="0" normalizeH="0" baseline="0" noProof="0" dirty="0">
              <a:ln>
                <a:noFill/>
              </a:ln>
              <a:solidFill>
                <a:schemeClr val="accent6"/>
              </a:solidFill>
              <a:uLnTx/>
              <a:uFillTx/>
              <a:cs typeface="+mn-cs"/>
            </a:endParaRPr>
          </a:p>
          <a:p>
            <a:pPr marL="742950" lvl="1" indent="-285750" algn="just">
              <a:buFont typeface="Wingdings" panose="05000000000000000000" pitchFamily="2" charset="2"/>
              <a:buChar char="§"/>
            </a:pPr>
            <a:r>
              <a:rPr kumimoji="0" lang="es-ES" sz="1400" b="1" i="0" u="none" strike="noStrike" kern="1200" cap="none" spc="0" normalizeH="0" baseline="0" noProof="0" dirty="0" err="1">
                <a:ln>
                  <a:noFill/>
                </a:ln>
                <a:solidFill>
                  <a:schemeClr val="accent6"/>
                </a:solidFill>
                <a:uLnTx/>
                <a:uFillTx/>
                <a:cs typeface="+mn-cs"/>
              </a:rPr>
              <a:t>display</a:t>
            </a:r>
            <a:endParaRPr kumimoji="0" lang="es-419" sz="1400" b="1" i="0" u="none" strike="noStrike" kern="1200" cap="none" spc="0" normalizeH="0" baseline="0" noProof="0" dirty="0">
              <a:ln>
                <a:noFill/>
              </a:ln>
              <a:solidFill>
                <a:schemeClr val="accent6"/>
              </a:solidFill>
              <a:uLnTx/>
              <a:uFillTx/>
              <a:cs typeface="+mn-cs"/>
            </a:endParaRPr>
          </a:p>
          <a:p>
            <a:pPr marL="285750" indent="-285750" algn="just">
              <a:buFont typeface="Wingdings" panose="05000000000000000000" pitchFamily="2" charset="2"/>
              <a:buChar char="Ø"/>
            </a:pPr>
            <a:r>
              <a:rPr lang="es-MX" b="1" dirty="0">
                <a:solidFill>
                  <a:schemeClr val="accent6"/>
                </a:solidFill>
              </a:rPr>
              <a:t>Para añadir</a:t>
            </a:r>
            <a:r>
              <a:rPr lang="en-US" b="1" dirty="0">
                <a:solidFill>
                  <a:schemeClr val="accent6"/>
                </a:solidFill>
              </a:rPr>
              <a:t> </a:t>
            </a:r>
            <a:r>
              <a:rPr lang="es-MX" b="1" dirty="0">
                <a:solidFill>
                  <a:schemeClr val="accent6"/>
                </a:solidFill>
              </a:rPr>
              <a:t>espacios</a:t>
            </a:r>
            <a:r>
              <a:rPr lang="en-US" b="1" dirty="0">
                <a:solidFill>
                  <a:schemeClr val="accent6"/>
                </a:solidFill>
              </a:rPr>
              <a:t> o </a:t>
            </a:r>
            <a:r>
              <a:rPr lang="es-MX" b="1" dirty="0">
                <a:solidFill>
                  <a:schemeClr val="accent6"/>
                </a:solidFill>
              </a:rPr>
              <a:t>márgenes:</a:t>
            </a:r>
          </a:p>
          <a:p>
            <a:pPr marL="742950" lvl="1" indent="-285750" algn="just">
              <a:buFont typeface="Wingdings" panose="05000000000000000000" pitchFamily="2" charset="2"/>
              <a:buChar char="§"/>
            </a:pPr>
            <a:r>
              <a:rPr lang="es-MX" sz="1400" b="1" dirty="0" err="1">
                <a:solidFill>
                  <a:schemeClr val="accent6"/>
                </a:solidFill>
              </a:rPr>
              <a:t>margin</a:t>
            </a:r>
            <a:r>
              <a:rPr lang="es-MX" sz="1400" b="1" dirty="0">
                <a:solidFill>
                  <a:schemeClr val="accent6"/>
                </a:solidFill>
              </a:rPr>
              <a:t>-top</a:t>
            </a:r>
          </a:p>
          <a:p>
            <a:pPr marL="742950" lvl="1" indent="-285750" algn="just">
              <a:buFont typeface="Wingdings" panose="05000000000000000000" pitchFamily="2" charset="2"/>
              <a:buChar char="§"/>
            </a:pPr>
            <a:r>
              <a:rPr lang="es-MX" sz="1400" b="1" dirty="0" err="1">
                <a:solidFill>
                  <a:schemeClr val="accent6"/>
                </a:solidFill>
              </a:rPr>
              <a:t>margin-right</a:t>
            </a:r>
            <a:endParaRPr lang="es-MX" sz="1400" b="1" dirty="0">
              <a:solidFill>
                <a:schemeClr val="accent6"/>
              </a:solidFill>
            </a:endParaRPr>
          </a:p>
          <a:p>
            <a:pPr marL="742950" lvl="1" indent="-285750" algn="just">
              <a:buFont typeface="Wingdings" panose="05000000000000000000" pitchFamily="2" charset="2"/>
              <a:buChar char="§"/>
            </a:pPr>
            <a:r>
              <a:rPr lang="es-MX" sz="1400" b="1" dirty="0" err="1">
                <a:solidFill>
                  <a:schemeClr val="accent6"/>
                </a:solidFill>
              </a:rPr>
              <a:t>margin</a:t>
            </a:r>
            <a:r>
              <a:rPr lang="es-MX" sz="1400" b="1" dirty="0">
                <a:solidFill>
                  <a:schemeClr val="accent6"/>
                </a:solidFill>
              </a:rPr>
              <a:t>-bottom</a:t>
            </a:r>
          </a:p>
          <a:p>
            <a:pPr marL="742950" lvl="1" indent="-285750" algn="just">
              <a:buFont typeface="Wingdings" panose="05000000000000000000" pitchFamily="2" charset="2"/>
              <a:buChar char="§"/>
            </a:pPr>
            <a:r>
              <a:rPr lang="es-MX" sz="1400" b="1" dirty="0" err="1">
                <a:solidFill>
                  <a:schemeClr val="accent6"/>
                </a:solidFill>
              </a:rPr>
              <a:t>margin-left</a:t>
            </a:r>
            <a:endParaRPr lang="es-MX" sz="1400" b="1" dirty="0">
              <a:solidFill>
                <a:schemeClr val="accent6"/>
              </a:solidFill>
            </a:endParaRPr>
          </a:p>
          <a:p>
            <a:pPr marL="742950" lvl="1" indent="-285750" algn="just">
              <a:buFont typeface="Wingdings" panose="05000000000000000000" pitchFamily="2" charset="2"/>
              <a:buChar char="§"/>
            </a:pPr>
            <a:r>
              <a:rPr lang="es-MX" sz="1400" b="1" dirty="0" err="1">
                <a:solidFill>
                  <a:schemeClr val="accent6"/>
                </a:solidFill>
              </a:rPr>
              <a:t>padding</a:t>
            </a:r>
            <a:r>
              <a:rPr lang="es-MX" sz="1400" b="1" dirty="0">
                <a:solidFill>
                  <a:schemeClr val="accent6"/>
                </a:solidFill>
              </a:rPr>
              <a:t>-top</a:t>
            </a:r>
          </a:p>
          <a:p>
            <a:pPr marL="742950" lvl="1" indent="-285750" algn="just">
              <a:buFont typeface="Wingdings" panose="05000000000000000000" pitchFamily="2" charset="2"/>
              <a:buChar char="§"/>
            </a:pPr>
            <a:r>
              <a:rPr lang="es-MX" sz="1400" b="1" dirty="0" err="1">
                <a:solidFill>
                  <a:schemeClr val="accent6"/>
                </a:solidFill>
              </a:rPr>
              <a:t>padding-right</a:t>
            </a:r>
            <a:endParaRPr lang="es-MX" sz="1400" b="1" dirty="0">
              <a:solidFill>
                <a:schemeClr val="accent6"/>
              </a:solidFill>
            </a:endParaRPr>
          </a:p>
          <a:p>
            <a:pPr marL="742950" lvl="1" indent="-285750" algn="just">
              <a:buFont typeface="Wingdings" panose="05000000000000000000" pitchFamily="2" charset="2"/>
              <a:buChar char="§"/>
            </a:pPr>
            <a:r>
              <a:rPr lang="es-MX" sz="1400" b="1" dirty="0" err="1">
                <a:solidFill>
                  <a:schemeClr val="accent6"/>
                </a:solidFill>
              </a:rPr>
              <a:t>padding</a:t>
            </a:r>
            <a:r>
              <a:rPr lang="es-MX" sz="1400" b="1" dirty="0">
                <a:solidFill>
                  <a:schemeClr val="accent6"/>
                </a:solidFill>
              </a:rPr>
              <a:t>-bottom</a:t>
            </a:r>
          </a:p>
          <a:p>
            <a:pPr marL="742950" lvl="1" indent="-285750" algn="just">
              <a:buFont typeface="Wingdings" panose="05000000000000000000" pitchFamily="2" charset="2"/>
              <a:buChar char="§"/>
            </a:pPr>
            <a:r>
              <a:rPr lang="es-MX" sz="1400" b="1" dirty="0" err="1">
                <a:solidFill>
                  <a:schemeClr val="accent6"/>
                </a:solidFill>
              </a:rPr>
              <a:t>padding-left</a:t>
            </a:r>
            <a:endParaRPr lang="es-MX" sz="1400" b="1" dirty="0">
              <a:solidFill>
                <a:schemeClr val="accent6"/>
              </a:solidFill>
            </a:endParaRPr>
          </a:p>
        </p:txBody>
      </p:sp>
      <p:sp>
        <p:nvSpPr>
          <p:cNvPr id="5" name="Text Placeholder 4">
            <a:extLst>
              <a:ext uri="{FF2B5EF4-FFF2-40B4-BE49-F238E27FC236}">
                <a16:creationId xmlns:a16="http://schemas.microsoft.com/office/drawing/2014/main" id="{15D28C43-45A0-4FD5-8DFF-3963A6D1BC6F}"/>
              </a:ext>
            </a:extLst>
          </p:cNvPr>
          <p:cNvSpPr>
            <a:spLocks noGrp="1"/>
          </p:cNvSpPr>
          <p:nvPr>
            <p:ph type="body" sz="quarter" idx="13"/>
          </p:nvPr>
        </p:nvSpPr>
        <p:spPr>
          <a:xfrm>
            <a:off x="2750820" y="1042659"/>
            <a:ext cx="6690360" cy="249299"/>
          </a:xfrm>
        </p:spPr>
        <p:txBody>
          <a:bodyPr/>
          <a:lstStyle/>
          <a:p>
            <a:r>
              <a:rPr lang="es-MX" sz="1800" dirty="0">
                <a:solidFill>
                  <a:schemeClr val="accent6"/>
                </a:solidFill>
              </a:rPr>
              <a:t>Comandos</a:t>
            </a:r>
          </a:p>
        </p:txBody>
      </p:sp>
    </p:spTree>
    <p:extLst>
      <p:ext uri="{BB962C8B-B14F-4D97-AF65-F5344CB8AC3E}">
        <p14:creationId xmlns:p14="http://schemas.microsoft.com/office/powerpoint/2010/main" val="1233514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780-80B5-4BA7-9528-5BB963222630}"/>
              </a:ext>
            </a:extLst>
          </p:cNvPr>
          <p:cNvSpPr>
            <a:spLocks noGrp="1"/>
          </p:cNvSpPr>
          <p:nvPr>
            <p:ph type="title"/>
          </p:nvPr>
        </p:nvSpPr>
        <p:spPr/>
        <p:txBody>
          <a:bodyPr/>
          <a:lstStyle/>
          <a:p>
            <a:r>
              <a:rPr lang="es-MX" dirty="0">
                <a:solidFill>
                  <a:schemeClr val="accent6"/>
                </a:solidFill>
              </a:rPr>
              <a:t>Elementos mas Comunes</a:t>
            </a:r>
          </a:p>
        </p:txBody>
      </p:sp>
      <p:sp>
        <p:nvSpPr>
          <p:cNvPr id="4" name="Inhaltsplatzhalter 3">
            <a:extLst>
              <a:ext uri="{FF2B5EF4-FFF2-40B4-BE49-F238E27FC236}">
                <a16:creationId xmlns:a16="http://schemas.microsoft.com/office/drawing/2014/main" id="{CBF4AE39-D9E8-4844-9B24-865B56684E59}"/>
              </a:ext>
            </a:extLst>
          </p:cNvPr>
          <p:cNvSpPr txBox="1">
            <a:spLocks/>
          </p:cNvSpPr>
          <p:nvPr/>
        </p:nvSpPr>
        <p:spPr>
          <a:xfrm>
            <a:off x="770941" y="1783240"/>
            <a:ext cx="10651561" cy="3773822"/>
          </a:xfrm>
          <a:prstGeom prst="rect">
            <a:avLst/>
          </a:prstGeom>
        </p:spPr>
        <p:txBody>
          <a:bodyPr vert="horz" lIns="121920" tIns="60960" rIns="121920" bIns="60960" numCol="2" spcCol="457200" rtlCol="0">
            <a:noAutofit/>
          </a:bodyPr>
          <a:lstStyle/>
          <a:p>
            <a:pPr marL="0" marR="0" lvl="0" indent="-239173" algn="just" defTabSz="914400" rtl="0" eaLnBrk="1" fontAlgn="auto" latinLnBrk="0" hangingPunct="1">
              <a:lnSpc>
                <a:spcPct val="110000"/>
              </a:lnSpc>
              <a:spcBef>
                <a:spcPct val="2000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8" name="TextBox 7">
            <a:extLst>
              <a:ext uri="{FF2B5EF4-FFF2-40B4-BE49-F238E27FC236}">
                <a16:creationId xmlns:a16="http://schemas.microsoft.com/office/drawing/2014/main" id="{04E40353-951E-4E94-A7E3-9A83A1C3950E}"/>
              </a:ext>
            </a:extLst>
          </p:cNvPr>
          <p:cNvSpPr txBox="1"/>
          <p:nvPr/>
        </p:nvSpPr>
        <p:spPr>
          <a:xfrm>
            <a:off x="610060" y="1536174"/>
            <a:ext cx="10971880"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Elementos modificables con CSS o, mejor dicho, atributos de elementos que se pueden modificar con CSS son muchos, en realidad son casi todos los aspectos los cuales logran modificar con CSS. Estos generalmente actúan sobre los siguientes elementos:</a:t>
            </a:r>
          </a:p>
          <a:p>
            <a:pPr marL="800100" lvl="1" indent="-342900">
              <a:buFont typeface="Wingdings" panose="05000000000000000000" pitchFamily="2" charset="2"/>
              <a:buChar char="Ø"/>
            </a:pPr>
            <a:r>
              <a:rPr lang="es-ES" sz="2400" dirty="0">
                <a:solidFill>
                  <a:srgbClr val="EB9B0B"/>
                </a:solidFill>
                <a:latin typeface="Calibri" panose="020F0502020204030204"/>
              </a:rPr>
              <a:t>Tablas</a:t>
            </a:r>
          </a:p>
          <a:p>
            <a:pPr marL="800100" lvl="1" indent="-342900">
              <a:buFont typeface="Wingdings" panose="05000000000000000000" pitchFamily="2" charset="2"/>
              <a:buChar char="Ø"/>
            </a:pP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Margin</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 y </a:t>
            </a: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Padding</a:t>
            </a:r>
            <a:endPar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endParaRPr>
          </a:p>
          <a:p>
            <a:pPr marL="800100" lvl="1" indent="-342900">
              <a:buFont typeface="Wingdings" panose="05000000000000000000" pitchFamily="2" charset="2"/>
              <a:buChar char="Ø"/>
            </a:pPr>
            <a:r>
              <a:rPr lang="es-ES" sz="2400" dirty="0" err="1">
                <a:solidFill>
                  <a:srgbClr val="EB9B0B"/>
                </a:solidFill>
                <a:latin typeface="Calibri" panose="020F0502020204030204"/>
              </a:rPr>
              <a:t>Width</a:t>
            </a:r>
            <a:r>
              <a:rPr lang="es-ES" sz="2400" dirty="0">
                <a:solidFill>
                  <a:srgbClr val="EB9B0B"/>
                </a:solidFill>
                <a:latin typeface="Calibri" panose="020F0502020204030204"/>
              </a:rPr>
              <a:t> y </a:t>
            </a:r>
            <a:r>
              <a:rPr lang="es-ES" sz="2400" dirty="0" err="1">
                <a:solidFill>
                  <a:srgbClr val="EB9B0B"/>
                </a:solidFill>
                <a:latin typeface="Calibri" panose="020F0502020204030204"/>
              </a:rPr>
              <a:t>Height</a:t>
            </a:r>
            <a:endParaRPr lang="es-ES" sz="2400" dirty="0">
              <a:solidFill>
                <a:srgbClr val="EB9B0B"/>
              </a:solidFill>
              <a:latin typeface="Calibri" panose="020F0502020204030204"/>
            </a:endParaRPr>
          </a:p>
          <a:p>
            <a:pPr marL="800100" lvl="1" indent="-342900">
              <a:buFont typeface="Wingdings" panose="05000000000000000000" pitchFamily="2" charset="2"/>
              <a:buChar char="Ø"/>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Fuentes</a:t>
            </a:r>
          </a:p>
          <a:p>
            <a:pPr marL="800100" lvl="1" indent="-342900">
              <a:buFont typeface="Wingdings" panose="05000000000000000000" pitchFamily="2" charset="2"/>
              <a:buChar char="Ø"/>
            </a:pPr>
            <a:r>
              <a:rPr lang="es-ES" sz="2400" dirty="0">
                <a:solidFill>
                  <a:srgbClr val="EB9B0B"/>
                </a:solidFill>
                <a:latin typeface="Calibri" panose="020F0502020204030204"/>
              </a:rPr>
              <a:t>Unidades</a:t>
            </a:r>
          </a:p>
          <a:p>
            <a:pPr marL="800100" lvl="1" indent="-342900">
              <a:buFont typeface="Wingdings" panose="05000000000000000000" pitchFamily="2" charset="2"/>
              <a:buChar char="Ø"/>
            </a:pP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Border</a:t>
            </a:r>
            <a:endPar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endParaRPr>
          </a:p>
          <a:p>
            <a:pPr marL="800100" lvl="1" indent="-342900">
              <a:buFont typeface="Wingdings" panose="05000000000000000000" pitchFamily="2" charset="2"/>
              <a:buChar char="Ø"/>
            </a:pPr>
            <a:r>
              <a:rPr lang="es-ES" sz="2400" dirty="0" err="1">
                <a:solidFill>
                  <a:srgbClr val="EB9B0B"/>
                </a:solidFill>
                <a:latin typeface="Calibri" panose="020F0502020204030204"/>
              </a:rPr>
              <a:t>Background</a:t>
            </a:r>
            <a:endParaRPr lang="es-ES" sz="2400" dirty="0">
              <a:solidFill>
                <a:srgbClr val="EB9B0B"/>
              </a:solidFill>
              <a:latin typeface="Calibri" panose="020F0502020204030204"/>
            </a:endParaRPr>
          </a:p>
          <a:p>
            <a:pPr marL="800100" lvl="1" indent="-342900">
              <a:buFont typeface="Wingdings" panose="05000000000000000000" pitchFamily="2" charset="2"/>
              <a:buChar char="Ø"/>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Colores</a:t>
            </a:r>
          </a:p>
          <a:p>
            <a:pPr marL="800100" lvl="1" indent="-342900">
              <a:buFont typeface="Wingdings" panose="05000000000000000000" pitchFamily="2" charset="2"/>
              <a:buChar char="Ø"/>
            </a:pPr>
            <a:r>
              <a:rPr lang="es-ES" sz="2400" dirty="0">
                <a:solidFill>
                  <a:srgbClr val="EB9B0B"/>
                </a:solidFill>
                <a:latin typeface="Calibri" panose="020F0502020204030204"/>
              </a:rPr>
              <a:t>Listas</a:t>
            </a:r>
          </a:p>
        </p:txBody>
      </p:sp>
    </p:spTree>
    <p:extLst>
      <p:ext uri="{BB962C8B-B14F-4D97-AF65-F5344CB8AC3E}">
        <p14:creationId xmlns:p14="http://schemas.microsoft.com/office/powerpoint/2010/main" val="98627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nodePh="1">
                                  <p:stCondLst>
                                    <p:cond delay="11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ACBA63-B841-48FE-A950-F12BCA040CE5}"/>
              </a:ext>
            </a:extLst>
          </p:cNvPr>
          <p:cNvSpPr>
            <a:spLocks noGrp="1"/>
          </p:cNvSpPr>
          <p:nvPr>
            <p:ph type="title"/>
          </p:nvPr>
        </p:nvSpPr>
        <p:spPr/>
        <p:txBody>
          <a:bodyPr/>
          <a:lstStyle/>
          <a:p>
            <a:r>
              <a:rPr lang="es-MX" dirty="0">
                <a:solidFill>
                  <a:schemeClr val="accent6"/>
                </a:solidFill>
              </a:rPr>
              <a:t>Conclusiones</a:t>
            </a:r>
          </a:p>
        </p:txBody>
      </p:sp>
      <p:sp>
        <p:nvSpPr>
          <p:cNvPr id="6" name="Rectangle 5">
            <a:extLst>
              <a:ext uri="{FF2B5EF4-FFF2-40B4-BE49-F238E27FC236}">
                <a16:creationId xmlns:a16="http://schemas.microsoft.com/office/drawing/2014/main" id="{6CEF35EC-E005-4790-B10E-7D093E7AC604}"/>
              </a:ext>
            </a:extLst>
          </p:cNvPr>
          <p:cNvSpPr/>
          <p:nvPr/>
        </p:nvSpPr>
        <p:spPr>
          <a:xfrm>
            <a:off x="411480" y="1111351"/>
            <a:ext cx="11369040"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CSS fue creado para trabajar con HTML. Y debido a los conceptos que utiliza (separación de presentación y contenido), la tecnología CSS tiene una gama muy amplia de estándares con especificaciones, beneficios y posibilidades muy grandes.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Encontrará CSS en la mayoría de las páginas web hoy en día, y debido a que es tan importante como el propio lenguaje de marcado (</a:t>
            </a:r>
            <a:r>
              <a:rPr kumimoji="0" lang="en-US" sz="2000" b="0" i="0" u="none" strike="noStrike" kern="1200" cap="none" spc="0" normalizeH="0" baseline="0" dirty="0">
                <a:ln>
                  <a:noFill/>
                </a:ln>
                <a:solidFill>
                  <a:srgbClr val="EB9B0B"/>
                </a:solidFill>
                <a:effectLst/>
                <a:uLnTx/>
                <a:uFillTx/>
                <a:latin typeface="Calibri" panose="020F0502020204030204"/>
                <a:ea typeface="+mn-ea"/>
                <a:cs typeface="+mn-cs"/>
              </a:rPr>
              <a:t>Markup Language</a:t>
            </a: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 ya sea HTML (</a:t>
            </a:r>
            <a:r>
              <a:rPr kumimoji="0" lang="en-US" sz="2000" b="0" i="0" u="none" strike="noStrike" kern="1200" cap="none" spc="0" normalizeH="0" baseline="0" dirty="0">
                <a:ln>
                  <a:noFill/>
                </a:ln>
                <a:solidFill>
                  <a:srgbClr val="EB9B0B"/>
                </a:solidFill>
                <a:effectLst/>
                <a:uLnTx/>
                <a:uFillTx/>
                <a:latin typeface="Calibri" panose="020F0502020204030204"/>
                <a:ea typeface="+mn-ea"/>
                <a:cs typeface="+mn-cs"/>
              </a:rPr>
              <a:t>HyperText Markup Language</a:t>
            </a: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 o XML (</a:t>
            </a:r>
            <a:r>
              <a:rPr kumimoji="0" lang="en-US" sz="2000" b="0" i="0" u="none" strike="noStrike" kern="1200" cap="none" spc="0" normalizeH="0" baseline="0" dirty="0">
                <a:ln>
                  <a:noFill/>
                </a:ln>
                <a:solidFill>
                  <a:srgbClr val="EB9B0B"/>
                </a:solidFill>
                <a:effectLst/>
                <a:uLnTx/>
                <a:uFillTx/>
                <a:latin typeface="Calibri" panose="020F0502020204030204"/>
                <a:ea typeface="+mn-ea"/>
                <a:cs typeface="+mn-cs"/>
              </a:rPr>
              <a:t>Extensible Markup Language</a:t>
            </a:r>
            <a:r>
              <a:rPr kumimoji="0" lang="es-ES" sz="2000" b="0" i="0" u="none" strike="noStrike" kern="1200" cap="none" spc="0" normalizeH="0" baseline="0" noProof="0" dirty="0">
                <a:ln>
                  <a:noFill/>
                </a:ln>
                <a:solidFill>
                  <a:srgbClr val="EB9B0B"/>
                </a:solidFill>
                <a:effectLst/>
                <a:uLnTx/>
                <a:uFillTx/>
                <a:latin typeface="Calibri" panose="020F0502020204030204"/>
                <a:ea typeface="+mn-ea"/>
                <a:cs typeface="+mn-cs"/>
              </a:rPr>
              <a:t>) por mencionar a 2 de los más comunes</a:t>
            </a:r>
          </a:p>
        </p:txBody>
      </p:sp>
      <p:pic>
        <p:nvPicPr>
          <p:cNvPr id="11" name="Picture 10">
            <a:extLst>
              <a:ext uri="{FF2B5EF4-FFF2-40B4-BE49-F238E27FC236}">
                <a16:creationId xmlns:a16="http://schemas.microsoft.com/office/drawing/2014/main" id="{4A3AB7A2-5D50-4EE0-BC3A-03B7B865787A}"/>
              </a:ext>
            </a:extLst>
          </p:cNvPr>
          <p:cNvPicPr>
            <a:picLocks noChangeAspect="1"/>
          </p:cNvPicPr>
          <p:nvPr/>
        </p:nvPicPr>
        <p:blipFill>
          <a:blip r:embed="rId3"/>
          <a:stretch>
            <a:fillRect/>
          </a:stretch>
        </p:blipFill>
        <p:spPr>
          <a:xfrm>
            <a:off x="4297838" y="2992874"/>
            <a:ext cx="3253682" cy="3253682"/>
          </a:xfrm>
          <a:prstGeom prst="rect">
            <a:avLst/>
          </a:prstGeom>
        </p:spPr>
      </p:pic>
    </p:spTree>
    <p:extLst>
      <p:ext uri="{BB962C8B-B14F-4D97-AF65-F5344CB8AC3E}">
        <p14:creationId xmlns:p14="http://schemas.microsoft.com/office/powerpoint/2010/main" val="340295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ACBA63-B841-48FE-A950-F12BCA040CE5}"/>
              </a:ext>
            </a:extLst>
          </p:cNvPr>
          <p:cNvSpPr>
            <a:spLocks noGrp="1"/>
          </p:cNvSpPr>
          <p:nvPr>
            <p:ph type="title"/>
          </p:nvPr>
        </p:nvSpPr>
        <p:spPr/>
        <p:txBody>
          <a:bodyPr/>
          <a:lstStyle/>
          <a:p>
            <a:r>
              <a:rPr lang="es-MX" dirty="0"/>
              <a:t>Referencias</a:t>
            </a:r>
          </a:p>
        </p:txBody>
      </p:sp>
      <p:sp>
        <p:nvSpPr>
          <p:cNvPr id="10" name="Text Placeholder 3">
            <a:extLst>
              <a:ext uri="{FF2B5EF4-FFF2-40B4-BE49-F238E27FC236}">
                <a16:creationId xmlns:a16="http://schemas.microsoft.com/office/drawing/2014/main" id="{DB0F803B-FFED-43F1-8D9D-F5B2B894077E}"/>
              </a:ext>
            </a:extLst>
          </p:cNvPr>
          <p:cNvSpPr txBox="1">
            <a:spLocks/>
          </p:cNvSpPr>
          <p:nvPr/>
        </p:nvSpPr>
        <p:spPr>
          <a:xfrm>
            <a:off x="940296" y="1122947"/>
            <a:ext cx="10311407" cy="5261808"/>
          </a:xfrm>
          <a:prstGeom prst="rect">
            <a:avLst/>
          </a:prstGeom>
        </p:spPr>
        <p:txBody>
          <a:bodyPr vert="horz" lIns="91440" tIns="45720" rIns="91440" bIns="45720" numCol="2" spcCol="731520" rtlCol="0" anchor="ctr">
            <a:noAutofit/>
          </a:bodyPr>
          <a:lstStyle>
            <a:defPPr>
              <a:defRPr lang="en-US"/>
            </a:defPPr>
            <a:lvl1pPr marL="0" algn="r" defTabSz="914286" rtl="0" eaLnBrk="1" latinLnBrk="0" hangingPunct="1">
              <a:defRPr sz="1200" kern="1200">
                <a:solidFill>
                  <a:schemeClr val="tx1">
                    <a:tint val="75000"/>
                  </a:schemeClr>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a:lstStyle>
          <a:p>
            <a:pPr marL="228600" indent="-228600" algn="l">
              <a:lnSpc>
                <a:spcPct val="150000"/>
              </a:lnSpc>
              <a:buFont typeface="+mj-lt"/>
              <a:buAutoNum type="arabicPeriod"/>
            </a:pPr>
            <a:r>
              <a:rPr lang="es-MX" sz="1400" b="1" dirty="0">
                <a:solidFill>
                  <a:schemeClr val="accent6"/>
                </a:solidFill>
                <a:latin typeface="+mj-lt"/>
              </a:rPr>
              <a:t>Bravo, A. (31 de mayo de 2022). Versiones CSS. Obtenido de </a:t>
            </a:r>
            <a:r>
              <a:rPr lang="es-MX" sz="1400" b="1" dirty="0" err="1">
                <a:solidFill>
                  <a:schemeClr val="accent6"/>
                </a:solidFill>
                <a:latin typeface="+mj-lt"/>
              </a:rPr>
              <a:t>carontestudio</a:t>
            </a:r>
            <a:r>
              <a:rPr lang="es-MX" sz="1400" b="1" dirty="0">
                <a:solidFill>
                  <a:schemeClr val="accent6"/>
                </a:solidFill>
                <a:latin typeface="+mj-lt"/>
              </a:rPr>
              <a:t>: https://carontestudio.com/blog/versiones-css/</a:t>
            </a:r>
          </a:p>
          <a:p>
            <a:pPr marL="228600" indent="-228600" algn="l">
              <a:lnSpc>
                <a:spcPct val="150000"/>
              </a:lnSpc>
              <a:buFont typeface="+mj-lt"/>
              <a:buAutoNum type="arabicPeriod"/>
            </a:pPr>
            <a:endParaRPr lang="es-MX" sz="1400" b="1" dirty="0">
              <a:solidFill>
                <a:schemeClr val="accent6"/>
              </a:solidFill>
              <a:latin typeface="+mj-lt"/>
            </a:endParaRPr>
          </a:p>
          <a:p>
            <a:pPr marL="228600" indent="-228600" algn="l">
              <a:lnSpc>
                <a:spcPct val="150000"/>
              </a:lnSpc>
              <a:buFont typeface="+mj-lt"/>
              <a:buAutoNum type="arabicPeriod"/>
            </a:pPr>
            <a:r>
              <a:rPr lang="es-MX" sz="1400" b="1" dirty="0">
                <a:solidFill>
                  <a:schemeClr val="accent6"/>
                </a:solidFill>
                <a:latin typeface="+mj-lt"/>
              </a:rPr>
              <a:t>Bustamante, E. G. (25 de mayo de 2022). Códigos CSS y HTML para editar tu página web en WordPress. Obtenido de </a:t>
            </a:r>
            <a:r>
              <a:rPr lang="es-MX" sz="1400" b="1" dirty="0" err="1">
                <a:solidFill>
                  <a:schemeClr val="accent6"/>
                </a:solidFill>
                <a:latin typeface="+mj-lt"/>
              </a:rPr>
              <a:t>aulacm</a:t>
            </a:r>
            <a:r>
              <a:rPr lang="es-MX" sz="1400" b="1" dirty="0">
                <a:solidFill>
                  <a:schemeClr val="accent6"/>
                </a:solidFill>
                <a:latin typeface="+mj-lt"/>
              </a:rPr>
              <a:t>: https://aulacm.com/codigos-web-css-y-html-wordpress/</a:t>
            </a:r>
          </a:p>
          <a:p>
            <a:pPr marL="228600" indent="-228600" algn="l">
              <a:lnSpc>
                <a:spcPct val="150000"/>
              </a:lnSpc>
              <a:buFont typeface="+mj-lt"/>
              <a:buAutoNum type="arabicPeriod"/>
            </a:pPr>
            <a:endParaRPr lang="es-MX" sz="1400" b="1" dirty="0">
              <a:solidFill>
                <a:schemeClr val="accent6"/>
              </a:solidFill>
              <a:latin typeface="+mj-lt"/>
            </a:endParaRPr>
          </a:p>
          <a:p>
            <a:pPr marL="228600" indent="-228600" algn="l">
              <a:lnSpc>
                <a:spcPct val="150000"/>
              </a:lnSpc>
              <a:buFont typeface="+mj-lt"/>
              <a:buAutoNum type="arabicPeriod"/>
            </a:pPr>
            <a:r>
              <a:rPr lang="es-MX" sz="1400" b="1" dirty="0">
                <a:solidFill>
                  <a:schemeClr val="accent6"/>
                </a:solidFill>
                <a:latin typeface="+mj-lt"/>
              </a:rPr>
              <a:t>CSS, ¿qué es? (</a:t>
            </a:r>
            <a:r>
              <a:rPr lang="es-MX" sz="1400" b="1" dirty="0" err="1">
                <a:solidFill>
                  <a:schemeClr val="accent6"/>
                </a:solidFill>
                <a:latin typeface="+mj-lt"/>
              </a:rPr>
              <a:t>s.f</a:t>
            </a:r>
            <a:r>
              <a:rPr lang="es-MX" sz="1400" b="1" dirty="0">
                <a:solidFill>
                  <a:schemeClr val="accent6"/>
                </a:solidFill>
                <a:latin typeface="+mj-lt"/>
              </a:rPr>
              <a:t>). Obtenido de </a:t>
            </a:r>
            <a:r>
              <a:rPr lang="es-MX" sz="1400" b="1" dirty="0" err="1">
                <a:solidFill>
                  <a:schemeClr val="accent6"/>
                </a:solidFill>
                <a:latin typeface="+mj-lt"/>
              </a:rPr>
              <a:t>conectasoftware</a:t>
            </a:r>
            <a:r>
              <a:rPr lang="es-MX" sz="1400" b="1" dirty="0">
                <a:solidFill>
                  <a:schemeClr val="accent6"/>
                </a:solidFill>
                <a:latin typeface="+mj-lt"/>
              </a:rPr>
              <a:t>: https://conectasoftware.com/glosario/css/</a:t>
            </a:r>
          </a:p>
          <a:p>
            <a:pPr marL="228600" indent="-228600" algn="l">
              <a:lnSpc>
                <a:spcPct val="150000"/>
              </a:lnSpc>
              <a:buFont typeface="+mj-lt"/>
              <a:buAutoNum type="arabicPeriod"/>
            </a:pPr>
            <a:endParaRPr lang="es-MX" sz="1400" b="1" dirty="0">
              <a:solidFill>
                <a:schemeClr val="accent6"/>
              </a:solidFill>
              <a:latin typeface="+mj-lt"/>
            </a:endParaRPr>
          </a:p>
          <a:p>
            <a:pPr marL="228600" indent="-228600" algn="l">
              <a:lnSpc>
                <a:spcPct val="150000"/>
              </a:lnSpc>
              <a:buFont typeface="+mj-lt"/>
              <a:buAutoNum type="arabicPeriod"/>
            </a:pPr>
            <a:r>
              <a:rPr lang="es-MX" sz="1400" b="1" dirty="0" err="1">
                <a:solidFill>
                  <a:schemeClr val="accent6"/>
                </a:solidFill>
                <a:latin typeface="+mj-lt"/>
              </a:rPr>
              <a:t>eniun</a:t>
            </a:r>
            <a:r>
              <a:rPr lang="es-MX" sz="1400" b="1" dirty="0">
                <a:solidFill>
                  <a:schemeClr val="accent6"/>
                </a:solidFill>
                <a:latin typeface="+mj-lt"/>
              </a:rPr>
              <a:t>. (</a:t>
            </a:r>
            <a:r>
              <a:rPr lang="es-MX" sz="1400" b="1" dirty="0" err="1">
                <a:solidFill>
                  <a:schemeClr val="accent6"/>
                </a:solidFill>
                <a:latin typeface="+mj-lt"/>
              </a:rPr>
              <a:t>s.f</a:t>
            </a:r>
            <a:r>
              <a:rPr lang="es-MX" sz="1400" b="1" dirty="0">
                <a:solidFill>
                  <a:schemeClr val="accent6"/>
                </a:solidFill>
                <a:latin typeface="+mj-lt"/>
              </a:rPr>
              <a:t>). Obtenido de https://www.eniun.com/resumen-tabla-propiedades-css-valores/</a:t>
            </a:r>
          </a:p>
          <a:p>
            <a:pPr marL="228600" indent="-228600" algn="l">
              <a:lnSpc>
                <a:spcPct val="150000"/>
              </a:lnSpc>
              <a:buFont typeface="+mj-lt"/>
              <a:buAutoNum type="arabicPeriod"/>
            </a:pPr>
            <a:r>
              <a:rPr lang="es-MX" sz="1400" b="1" dirty="0">
                <a:solidFill>
                  <a:schemeClr val="accent6"/>
                </a:solidFill>
                <a:latin typeface="+mj-lt"/>
              </a:rPr>
              <a:t>Fernández, N. (</a:t>
            </a:r>
            <a:r>
              <a:rPr lang="es-MX" sz="1400" b="1" dirty="0" err="1">
                <a:solidFill>
                  <a:schemeClr val="accent6"/>
                </a:solidFill>
                <a:latin typeface="+mj-lt"/>
              </a:rPr>
              <a:t>s.f</a:t>
            </a:r>
            <a:r>
              <a:rPr lang="es-MX" sz="1400" b="1" dirty="0">
                <a:solidFill>
                  <a:schemeClr val="accent6"/>
                </a:solidFill>
                <a:latin typeface="+mj-lt"/>
              </a:rPr>
              <a:t>). </a:t>
            </a:r>
            <a:r>
              <a:rPr lang="es-MX" sz="1400" b="1" dirty="0" err="1">
                <a:solidFill>
                  <a:schemeClr val="accent6"/>
                </a:solidFill>
                <a:latin typeface="+mj-lt"/>
              </a:rPr>
              <a:t>Comunicacion</a:t>
            </a:r>
            <a:r>
              <a:rPr lang="es-MX" sz="1400" b="1" dirty="0">
                <a:solidFill>
                  <a:schemeClr val="accent6"/>
                </a:solidFill>
                <a:latin typeface="+mj-lt"/>
              </a:rPr>
              <a:t> online. Obtenido de https://www.naiarafernandez.com/conceptos-basicos-css/</a:t>
            </a:r>
          </a:p>
          <a:p>
            <a:pPr marL="228600" indent="-228600" algn="l">
              <a:lnSpc>
                <a:spcPct val="150000"/>
              </a:lnSpc>
              <a:buFont typeface="+mj-lt"/>
              <a:buAutoNum type="arabicPeriod"/>
            </a:pPr>
            <a:r>
              <a:rPr lang="es-MX" sz="1400" b="1" dirty="0" err="1">
                <a:solidFill>
                  <a:schemeClr val="accent6"/>
                </a:solidFill>
                <a:latin typeface="+mj-lt"/>
              </a:rPr>
              <a:t>jac</a:t>
            </a:r>
            <a:r>
              <a:rPr lang="es-MX" sz="1400" b="1" dirty="0">
                <a:solidFill>
                  <a:schemeClr val="accent6"/>
                </a:solidFill>
                <a:latin typeface="+mj-lt"/>
              </a:rPr>
              <a:t>. (S.F). Guía para escribir documentos HTML. Obtenido de https://www.uv.es/jac/guia/estilo2.htm</a:t>
            </a:r>
          </a:p>
          <a:p>
            <a:pPr marL="228600" indent="-228600" algn="l">
              <a:lnSpc>
                <a:spcPct val="150000"/>
              </a:lnSpc>
              <a:buFont typeface="+mj-lt"/>
              <a:buAutoNum type="arabicPeriod"/>
            </a:pPr>
            <a:r>
              <a:rPr lang="es-MX" sz="1400" b="1" dirty="0">
                <a:solidFill>
                  <a:schemeClr val="accent6"/>
                </a:solidFill>
                <a:latin typeface="+mj-lt"/>
              </a:rPr>
              <a:t>jairogarciarincon. (1 de septiembre de 2022). Obtenido de https://jairogarciarincon.com/clase/</a:t>
            </a:r>
            <a:r>
              <a:rPr lang="es-MX" sz="1400" b="1" dirty="0" err="1">
                <a:solidFill>
                  <a:schemeClr val="accent6"/>
                </a:solidFill>
                <a:latin typeface="+mj-lt"/>
              </a:rPr>
              <a:t>html</a:t>
            </a:r>
            <a:r>
              <a:rPr lang="es-MX" sz="1400" b="1" dirty="0">
                <a:solidFill>
                  <a:schemeClr val="accent6"/>
                </a:solidFill>
                <a:latin typeface="+mj-lt"/>
              </a:rPr>
              <a:t>-y-</a:t>
            </a:r>
            <a:r>
              <a:rPr lang="es-MX" sz="1400" b="1" dirty="0" err="1">
                <a:solidFill>
                  <a:schemeClr val="accent6"/>
                </a:solidFill>
                <a:latin typeface="+mj-lt"/>
              </a:rPr>
              <a:t>css</a:t>
            </a:r>
            <a:r>
              <a:rPr lang="es-MX" sz="1400" b="1" dirty="0">
                <a:solidFill>
                  <a:schemeClr val="accent6"/>
                </a:solidFill>
                <a:latin typeface="+mj-lt"/>
              </a:rPr>
              <a:t>/propiedades-</a:t>
            </a:r>
            <a:r>
              <a:rPr lang="es-MX" sz="1400" b="1" dirty="0" err="1">
                <a:solidFill>
                  <a:schemeClr val="accent6"/>
                </a:solidFill>
                <a:latin typeface="+mj-lt"/>
              </a:rPr>
              <a:t>css</a:t>
            </a:r>
            <a:r>
              <a:rPr lang="es-MX" sz="1400" b="1" dirty="0">
                <a:solidFill>
                  <a:schemeClr val="accent6"/>
                </a:solidFill>
                <a:latin typeface="+mj-lt"/>
              </a:rPr>
              <a:t>-</a:t>
            </a:r>
            <a:r>
              <a:rPr lang="es-MX" sz="1400" b="1" dirty="0" err="1">
                <a:solidFill>
                  <a:schemeClr val="accent6"/>
                </a:solidFill>
                <a:latin typeface="+mj-lt"/>
              </a:rPr>
              <a:t>basicas</a:t>
            </a:r>
            <a:r>
              <a:rPr lang="es-MX" sz="1400" b="1" dirty="0">
                <a:solidFill>
                  <a:schemeClr val="accent6"/>
                </a:solidFill>
                <a:latin typeface="+mj-lt"/>
              </a:rPr>
              <a:t>#:~:text=Los%20más%20comunes%20son%20solid,o%20none%20(sin%20borde</a:t>
            </a:r>
          </a:p>
          <a:p>
            <a:pPr marL="228600" indent="-228600" algn="l">
              <a:lnSpc>
                <a:spcPct val="150000"/>
              </a:lnSpc>
              <a:buFont typeface="+mj-lt"/>
              <a:buAutoNum type="arabicPeriod"/>
            </a:pPr>
            <a:r>
              <a:rPr lang="es-MX" sz="1400" b="1" dirty="0">
                <a:solidFill>
                  <a:schemeClr val="accent6"/>
                </a:solidFill>
                <a:latin typeface="+mj-lt"/>
              </a:rPr>
              <a:t>Jiménez, J. D. (22 de enero de 2019). Cambios entre CSS y CSS3. Obtenido de </a:t>
            </a:r>
            <a:r>
              <a:rPr lang="es-MX" sz="1400" b="1" dirty="0" err="1">
                <a:solidFill>
                  <a:schemeClr val="accent6"/>
                </a:solidFill>
                <a:latin typeface="+mj-lt"/>
              </a:rPr>
              <a:t>openwebinars</a:t>
            </a:r>
            <a:r>
              <a:rPr lang="es-MX" sz="1400" b="1" dirty="0">
                <a:solidFill>
                  <a:schemeClr val="accent6"/>
                </a:solidFill>
                <a:latin typeface="+mj-lt"/>
              </a:rPr>
              <a:t>: https://openwebinars.net/blog/cambios-css-y-css3/</a:t>
            </a:r>
          </a:p>
          <a:p>
            <a:pPr marL="228600" indent="-228600" algn="l">
              <a:lnSpc>
                <a:spcPct val="150000"/>
              </a:lnSpc>
              <a:buFont typeface="+mj-lt"/>
              <a:buAutoNum type="arabicPeriod"/>
            </a:pPr>
            <a:r>
              <a:rPr lang="es-MX" sz="1400" b="1" dirty="0">
                <a:solidFill>
                  <a:schemeClr val="accent6"/>
                </a:solidFill>
                <a:latin typeface="+mj-lt"/>
              </a:rPr>
              <a:t>libroweb.es. (</a:t>
            </a:r>
            <a:r>
              <a:rPr lang="es-MX" sz="1400" b="1" dirty="0" err="1">
                <a:solidFill>
                  <a:schemeClr val="accent6"/>
                </a:solidFill>
                <a:latin typeface="+mj-lt"/>
              </a:rPr>
              <a:t>s.f</a:t>
            </a:r>
            <a:r>
              <a:rPr lang="es-MX" sz="1400" b="1" dirty="0">
                <a:solidFill>
                  <a:schemeClr val="accent6"/>
                </a:solidFill>
                <a:latin typeface="+mj-lt"/>
              </a:rPr>
              <a:t>). Obtenido de http://dis.um.es/~lopezquesada/documentos/IES_1213/LMSGI/curso/UT5/libroswebcss/www.librosweb.es/css/capitulo1/breve_historia_de_css.html#:~:text=La%20propu</a:t>
            </a:r>
          </a:p>
          <a:p>
            <a:pPr marL="228600" indent="-228600" algn="l">
              <a:lnSpc>
                <a:spcPct val="150000"/>
              </a:lnSpc>
              <a:buFont typeface="+mj-lt"/>
              <a:buAutoNum type="arabicPeriod"/>
            </a:pPr>
            <a:r>
              <a:rPr lang="es-MX" sz="1400" b="1" dirty="0" err="1">
                <a:solidFill>
                  <a:schemeClr val="accent6"/>
                </a:solidFill>
                <a:latin typeface="+mj-lt"/>
              </a:rPr>
              <a:t>Rootfield</a:t>
            </a:r>
            <a:r>
              <a:rPr lang="es-MX" sz="1400" b="1" dirty="0">
                <a:solidFill>
                  <a:schemeClr val="accent6"/>
                </a:solidFill>
                <a:latin typeface="+mj-lt"/>
              </a:rPr>
              <a:t>, L. (29 de agosto de 2017). Resuelve tus dolores de cabeza específicos con los módulos CSS. Obtenido de </a:t>
            </a:r>
            <a:r>
              <a:rPr lang="es-MX" sz="1400" b="1" dirty="0" err="1">
                <a:solidFill>
                  <a:schemeClr val="accent6"/>
                </a:solidFill>
                <a:latin typeface="+mj-lt"/>
              </a:rPr>
              <a:t>envato-tuts</a:t>
            </a:r>
            <a:r>
              <a:rPr lang="es-MX" sz="1400" b="1" dirty="0">
                <a:solidFill>
                  <a:schemeClr val="accent6"/>
                </a:solidFill>
                <a:latin typeface="+mj-lt"/>
              </a:rPr>
              <a:t>+: https://webdesign.tutsplus.com/es/tutorials/solve-your-specificity-headaches-with-css-modules--cms-28973</a:t>
            </a:r>
          </a:p>
        </p:txBody>
      </p:sp>
    </p:spTree>
    <p:extLst>
      <p:ext uri="{BB962C8B-B14F-4D97-AF65-F5344CB8AC3E}">
        <p14:creationId xmlns:p14="http://schemas.microsoft.com/office/powerpoint/2010/main" val="63697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80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80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fade">
                                      <p:cBhvr>
                                        <p:cTn id="10" dur="500"/>
                                        <p:tgtEl>
                                          <p:spTgt spid="10">
                                            <p:txEl>
                                              <p:pRg st="2" end="2"/>
                                            </p:txEl>
                                          </p:spTgt>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10">
                                            <p:txEl>
                                              <p:pRg st="4" end="4"/>
                                            </p:txEl>
                                          </p:spTgt>
                                        </p:tgtEl>
                                        <p:attrNameLst>
                                          <p:attrName>style.visibility</p:attrName>
                                        </p:attrNameLst>
                                      </p:cBhvr>
                                      <p:to>
                                        <p:strVal val="visible"/>
                                      </p:to>
                                    </p:set>
                                    <p:animEffect transition="in" filter="fade">
                                      <p:cBhvr>
                                        <p:cTn id="13" dur="500"/>
                                        <p:tgtEl>
                                          <p:spTgt spid="10">
                                            <p:txEl>
                                              <p:pRg st="4" end="4"/>
                                            </p:txEl>
                                          </p:spTgt>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10">
                                            <p:txEl>
                                              <p:pRg st="6" end="6"/>
                                            </p:txEl>
                                          </p:spTgt>
                                        </p:tgtEl>
                                        <p:attrNameLst>
                                          <p:attrName>style.visibility</p:attrName>
                                        </p:attrNameLst>
                                      </p:cBhvr>
                                      <p:to>
                                        <p:strVal val="visible"/>
                                      </p:to>
                                    </p:set>
                                    <p:animEffect transition="in" filter="fade">
                                      <p:cBhvr>
                                        <p:cTn id="16" dur="500"/>
                                        <p:tgtEl>
                                          <p:spTgt spid="10">
                                            <p:txEl>
                                              <p:pRg st="6" end="6"/>
                                            </p:txEl>
                                          </p:spTgt>
                                        </p:tgtEl>
                                      </p:cBhvr>
                                    </p:animEffect>
                                  </p:childTnLst>
                                </p:cTn>
                              </p:par>
                              <p:par>
                                <p:cTn id="17" presetID="10" presetClass="entr" presetSubtype="0" fill="hold" grpId="0" nodeType="withEffect">
                                  <p:stCondLst>
                                    <p:cond delay="800"/>
                                  </p:stCondLst>
                                  <p:childTnLst>
                                    <p:set>
                                      <p:cBhvr>
                                        <p:cTn id="18" dur="1" fill="hold">
                                          <p:stCondLst>
                                            <p:cond delay="0"/>
                                          </p:stCondLst>
                                        </p:cTn>
                                        <p:tgtEl>
                                          <p:spTgt spid="10">
                                            <p:txEl>
                                              <p:pRg st="7" end="7"/>
                                            </p:txEl>
                                          </p:spTgt>
                                        </p:tgtEl>
                                        <p:attrNameLst>
                                          <p:attrName>style.visibility</p:attrName>
                                        </p:attrNameLst>
                                      </p:cBhvr>
                                      <p:to>
                                        <p:strVal val="visible"/>
                                      </p:to>
                                    </p:set>
                                    <p:animEffect transition="in" filter="fade">
                                      <p:cBhvr>
                                        <p:cTn id="19" dur="500"/>
                                        <p:tgtEl>
                                          <p:spTgt spid="10">
                                            <p:txEl>
                                              <p:pRg st="7" end="7"/>
                                            </p:txEl>
                                          </p:spTgt>
                                        </p:tgtEl>
                                      </p:cBhvr>
                                    </p:animEffect>
                                  </p:childTnLst>
                                </p:cTn>
                              </p:par>
                              <p:par>
                                <p:cTn id="20" presetID="10" presetClass="entr" presetSubtype="0" fill="hold" grpId="0" nodeType="withEffect">
                                  <p:stCondLst>
                                    <p:cond delay="800"/>
                                  </p:stCondLst>
                                  <p:childTnLst>
                                    <p:set>
                                      <p:cBhvr>
                                        <p:cTn id="21" dur="1" fill="hold">
                                          <p:stCondLst>
                                            <p:cond delay="0"/>
                                          </p:stCondLst>
                                        </p:cTn>
                                        <p:tgtEl>
                                          <p:spTgt spid="10">
                                            <p:txEl>
                                              <p:pRg st="8" end="8"/>
                                            </p:txEl>
                                          </p:spTgt>
                                        </p:tgtEl>
                                        <p:attrNameLst>
                                          <p:attrName>style.visibility</p:attrName>
                                        </p:attrNameLst>
                                      </p:cBhvr>
                                      <p:to>
                                        <p:strVal val="visible"/>
                                      </p:to>
                                    </p:set>
                                    <p:animEffect transition="in" filter="fade">
                                      <p:cBhvr>
                                        <p:cTn id="22" dur="500"/>
                                        <p:tgtEl>
                                          <p:spTgt spid="10">
                                            <p:txEl>
                                              <p:pRg st="8" end="8"/>
                                            </p:txEl>
                                          </p:spTgt>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10">
                                            <p:txEl>
                                              <p:pRg st="9" end="9"/>
                                            </p:txEl>
                                          </p:spTgt>
                                        </p:tgtEl>
                                        <p:attrNameLst>
                                          <p:attrName>style.visibility</p:attrName>
                                        </p:attrNameLst>
                                      </p:cBhvr>
                                      <p:to>
                                        <p:strVal val="visible"/>
                                      </p:to>
                                    </p:set>
                                    <p:animEffect transition="in" filter="fade">
                                      <p:cBhvr>
                                        <p:cTn id="25" dur="500"/>
                                        <p:tgtEl>
                                          <p:spTgt spid="10">
                                            <p:txEl>
                                              <p:pRg st="9" end="9"/>
                                            </p:txEl>
                                          </p:spTgt>
                                        </p:tgtEl>
                                      </p:cBhvr>
                                    </p:animEffect>
                                  </p:childTnLst>
                                </p:cTn>
                              </p:par>
                              <p:par>
                                <p:cTn id="26" presetID="10" presetClass="entr" presetSubtype="0" fill="hold" grpId="0" nodeType="withEffect">
                                  <p:stCondLst>
                                    <p:cond delay="800"/>
                                  </p:stCondLst>
                                  <p:childTnLst>
                                    <p:set>
                                      <p:cBhvr>
                                        <p:cTn id="27" dur="1" fill="hold">
                                          <p:stCondLst>
                                            <p:cond delay="0"/>
                                          </p:stCondLst>
                                        </p:cTn>
                                        <p:tgtEl>
                                          <p:spTgt spid="10">
                                            <p:txEl>
                                              <p:pRg st="10" end="10"/>
                                            </p:txEl>
                                          </p:spTgt>
                                        </p:tgtEl>
                                        <p:attrNameLst>
                                          <p:attrName>style.visibility</p:attrName>
                                        </p:attrNameLst>
                                      </p:cBhvr>
                                      <p:to>
                                        <p:strVal val="visible"/>
                                      </p:to>
                                    </p:set>
                                    <p:animEffect transition="in" filter="fade">
                                      <p:cBhvr>
                                        <p:cTn id="28" dur="500"/>
                                        <p:tgtEl>
                                          <p:spTgt spid="10">
                                            <p:txEl>
                                              <p:pRg st="10" end="10"/>
                                            </p:txEl>
                                          </p:spTgt>
                                        </p:tgtEl>
                                      </p:cBhvr>
                                    </p:animEffect>
                                  </p:childTnLst>
                                </p:cTn>
                              </p:par>
                              <p:par>
                                <p:cTn id="29" presetID="10" presetClass="entr" presetSubtype="0" fill="hold" grpId="0" nodeType="withEffect">
                                  <p:stCondLst>
                                    <p:cond delay="800"/>
                                  </p:stCondLst>
                                  <p:childTnLst>
                                    <p:set>
                                      <p:cBhvr>
                                        <p:cTn id="30" dur="1" fill="hold">
                                          <p:stCondLst>
                                            <p:cond delay="0"/>
                                          </p:stCondLst>
                                        </p:cTn>
                                        <p:tgtEl>
                                          <p:spTgt spid="10">
                                            <p:txEl>
                                              <p:pRg st="11" end="11"/>
                                            </p:txEl>
                                          </p:spTgt>
                                        </p:tgtEl>
                                        <p:attrNameLst>
                                          <p:attrName>style.visibility</p:attrName>
                                        </p:attrNameLst>
                                      </p:cBhvr>
                                      <p:to>
                                        <p:strVal val="visible"/>
                                      </p:to>
                                    </p:set>
                                    <p:animEffect transition="in" filter="fade">
                                      <p:cBhvr>
                                        <p:cTn id="31" dur="500"/>
                                        <p:tgtEl>
                                          <p:spTgt spid="10">
                                            <p:txEl>
                                              <p:pRg st="11" end="11"/>
                                            </p:txEl>
                                          </p:spTgt>
                                        </p:tgtEl>
                                      </p:cBhvr>
                                    </p:animEffect>
                                  </p:childTnLst>
                                </p:cTn>
                              </p:par>
                              <p:par>
                                <p:cTn id="32" presetID="10" presetClass="entr" presetSubtype="0" fill="hold" grpId="0" nodeType="withEffect">
                                  <p:stCondLst>
                                    <p:cond delay="800"/>
                                  </p:stCondLst>
                                  <p:childTnLst>
                                    <p:set>
                                      <p:cBhvr>
                                        <p:cTn id="33" dur="1" fill="hold">
                                          <p:stCondLst>
                                            <p:cond delay="0"/>
                                          </p:stCondLst>
                                        </p:cTn>
                                        <p:tgtEl>
                                          <p:spTgt spid="10">
                                            <p:txEl>
                                              <p:pRg st="12" end="12"/>
                                            </p:txEl>
                                          </p:spTgt>
                                        </p:tgtEl>
                                        <p:attrNameLst>
                                          <p:attrName>style.visibility</p:attrName>
                                        </p:attrNameLst>
                                      </p:cBhvr>
                                      <p:to>
                                        <p:strVal val="visible"/>
                                      </p:to>
                                    </p:set>
                                    <p:animEffect transition="in" filter="fade">
                                      <p:cBhvr>
                                        <p:cTn id="34" dur="500"/>
                                        <p:tgtEl>
                                          <p:spTgt spid="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09BD6808-0C89-4022-9BAB-0FDDFE2E8625}"/>
              </a:ext>
            </a:extLst>
          </p:cNvPr>
          <p:cNvPicPr>
            <a:picLocks noGrp="1" noChangeAspect="1"/>
          </p:cNvPicPr>
          <p:nvPr>
            <p:ph type="pic" sz="quarter" idx="10"/>
          </p:nvPr>
        </p:nvPicPr>
        <p:blipFill>
          <a:blip r:embed="rId2"/>
          <a:srcRect t="26450" b="26450"/>
          <a:stretch>
            <a:fillRect/>
          </a:stretch>
        </p:blipFill>
        <p:spPr>
          <a:prstGeom prst="rect">
            <a:avLst/>
          </a:prstGeom>
        </p:spPr>
      </p:pic>
      <p:sp>
        <p:nvSpPr>
          <p:cNvPr id="7" name="TextBox 6">
            <a:extLst>
              <a:ext uri="{FF2B5EF4-FFF2-40B4-BE49-F238E27FC236}">
                <a16:creationId xmlns:a16="http://schemas.microsoft.com/office/drawing/2014/main" id="{D8085111-9B29-4D1E-8410-9C47599D017D}"/>
              </a:ext>
            </a:extLst>
          </p:cNvPr>
          <p:cNvSpPr txBox="1"/>
          <p:nvPr/>
        </p:nvSpPr>
        <p:spPr>
          <a:xfrm>
            <a:off x="3951271" y="4156461"/>
            <a:ext cx="3893318" cy="923330"/>
          </a:xfrm>
          <a:prstGeom prst="rect">
            <a:avLst/>
          </a:prstGeom>
          <a:noFill/>
        </p:spPr>
        <p:txBody>
          <a:bodyPr wrap="square" lIns="0" tIns="0" rIns="0" bIns="0" rtlCol="0" anchor="ctr" anchorCtr="0">
            <a:spAutoFit/>
          </a:bodyPr>
          <a:lstStyle/>
          <a:p>
            <a:pPr algn="ctr"/>
            <a:r>
              <a:rPr lang="en-IN" sz="6000" dirty="0">
                <a:solidFill>
                  <a:schemeClr val="accent6"/>
                </a:solidFill>
                <a:latin typeface="Raleway" panose="020B0503030101060003" pitchFamily="34" charset="0"/>
                <a:ea typeface="Lato Light" panose="020F0502020204030203" pitchFamily="34" charset="0"/>
                <a:cs typeface="Lato Light" panose="020F0502020204030203" pitchFamily="34" charset="0"/>
              </a:rPr>
              <a:t>GRACIAS</a:t>
            </a:r>
          </a:p>
        </p:txBody>
      </p:sp>
      <p:sp>
        <p:nvSpPr>
          <p:cNvPr id="9" name="Rectangle 8">
            <a:extLst>
              <a:ext uri="{FF2B5EF4-FFF2-40B4-BE49-F238E27FC236}">
                <a16:creationId xmlns:a16="http://schemas.microsoft.com/office/drawing/2014/main" id="{46D7B19E-187B-4712-B5DE-49E97D4F5277}"/>
              </a:ext>
            </a:extLst>
          </p:cNvPr>
          <p:cNvSpPr/>
          <p:nvPr/>
        </p:nvSpPr>
        <p:spPr>
          <a:xfrm>
            <a:off x="0" y="0"/>
            <a:ext cx="12192000" cy="3749853"/>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340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92926A-C0A2-4FAC-8644-87D01C6819DA}"/>
              </a:ext>
            </a:extLst>
          </p:cNvPr>
          <p:cNvSpPr txBox="1"/>
          <p:nvPr/>
        </p:nvSpPr>
        <p:spPr>
          <a:xfrm>
            <a:off x="1838122" y="2595089"/>
            <a:ext cx="2973424" cy="1200329"/>
          </a:xfrm>
          <a:prstGeom prst="rect">
            <a:avLst/>
          </a:prstGeom>
          <a:noFill/>
        </p:spPr>
        <p:txBody>
          <a:bodyPr wrap="square" rtlCol="0">
            <a:spAutoFit/>
          </a:bodyPr>
          <a:lstStyle/>
          <a:p>
            <a:r>
              <a:rPr lang="es-MX" sz="3600" b="1" dirty="0">
                <a:solidFill>
                  <a:schemeClr val="tx1">
                    <a:lumMod val="85000"/>
                    <a:lumOff val="15000"/>
                  </a:schemeClr>
                </a:solidFill>
                <a:latin typeface="Raleway" panose="020B0503030101060003" pitchFamily="34" charset="0"/>
              </a:rPr>
              <a:t>Tabla de Contenido</a:t>
            </a:r>
          </a:p>
        </p:txBody>
      </p:sp>
      <p:sp>
        <p:nvSpPr>
          <p:cNvPr id="5" name="Freeform 5">
            <a:extLst>
              <a:ext uri="{FF2B5EF4-FFF2-40B4-BE49-F238E27FC236}">
                <a16:creationId xmlns:a16="http://schemas.microsoft.com/office/drawing/2014/main" id="{CDCA1159-AE1F-4E61-9327-DABAC28C4474}"/>
              </a:ext>
            </a:extLst>
          </p:cNvPr>
          <p:cNvSpPr>
            <a:spLocks noEditPoints="1"/>
          </p:cNvSpPr>
          <p:nvPr/>
        </p:nvSpPr>
        <p:spPr bwMode="auto">
          <a:xfrm>
            <a:off x="1432023" y="3128937"/>
            <a:ext cx="389885" cy="327902"/>
          </a:xfrm>
          <a:custGeom>
            <a:avLst/>
            <a:gdLst>
              <a:gd name="T0" fmla="*/ 684 w 684"/>
              <a:gd name="T1" fmla="*/ 86 h 572"/>
              <a:gd name="T2" fmla="*/ 676 w 684"/>
              <a:gd name="T3" fmla="*/ 106 h 572"/>
              <a:gd name="T4" fmla="*/ 656 w 684"/>
              <a:gd name="T5" fmla="*/ 114 h 572"/>
              <a:gd name="T6" fmla="*/ 28 w 684"/>
              <a:gd name="T7" fmla="*/ 114 h 572"/>
              <a:gd name="T8" fmla="*/ 8 w 684"/>
              <a:gd name="T9" fmla="*/ 106 h 572"/>
              <a:gd name="T10" fmla="*/ 0 w 684"/>
              <a:gd name="T11" fmla="*/ 86 h 572"/>
              <a:gd name="T12" fmla="*/ 0 w 684"/>
              <a:gd name="T13" fmla="*/ 28 h 572"/>
              <a:gd name="T14" fmla="*/ 8 w 684"/>
              <a:gd name="T15" fmla="*/ 8 h 572"/>
              <a:gd name="T16" fmla="*/ 28 w 684"/>
              <a:gd name="T17" fmla="*/ 0 h 572"/>
              <a:gd name="T18" fmla="*/ 656 w 684"/>
              <a:gd name="T19" fmla="*/ 0 h 572"/>
              <a:gd name="T20" fmla="*/ 676 w 684"/>
              <a:gd name="T21" fmla="*/ 8 h 572"/>
              <a:gd name="T22" fmla="*/ 684 w 684"/>
              <a:gd name="T23" fmla="*/ 28 h 572"/>
              <a:gd name="T24" fmla="*/ 684 w 684"/>
              <a:gd name="T25" fmla="*/ 314 h 572"/>
              <a:gd name="T26" fmla="*/ 682 w 684"/>
              <a:gd name="T27" fmla="*/ 326 h 572"/>
              <a:gd name="T28" fmla="*/ 668 w 684"/>
              <a:gd name="T29" fmla="*/ 340 h 572"/>
              <a:gd name="T30" fmla="*/ 28 w 684"/>
              <a:gd name="T31" fmla="*/ 342 h 572"/>
              <a:gd name="T32" fmla="*/ 16 w 684"/>
              <a:gd name="T33" fmla="*/ 340 h 572"/>
              <a:gd name="T34" fmla="*/ 2 w 684"/>
              <a:gd name="T35" fmla="*/ 326 h 572"/>
              <a:gd name="T36" fmla="*/ 0 w 684"/>
              <a:gd name="T37" fmla="*/ 258 h 572"/>
              <a:gd name="T38" fmla="*/ 2 w 684"/>
              <a:gd name="T39" fmla="*/ 246 h 572"/>
              <a:gd name="T40" fmla="*/ 16 w 684"/>
              <a:gd name="T41" fmla="*/ 230 h 572"/>
              <a:gd name="T42" fmla="*/ 656 w 684"/>
              <a:gd name="T43" fmla="*/ 228 h 572"/>
              <a:gd name="T44" fmla="*/ 668 w 684"/>
              <a:gd name="T45" fmla="*/ 230 h 572"/>
              <a:gd name="T46" fmla="*/ 682 w 684"/>
              <a:gd name="T47" fmla="*/ 246 h 572"/>
              <a:gd name="T48" fmla="*/ 684 w 684"/>
              <a:gd name="T49" fmla="*/ 314 h 572"/>
              <a:gd name="T50" fmla="*/ 684 w 684"/>
              <a:gd name="T51" fmla="*/ 542 h 572"/>
              <a:gd name="T52" fmla="*/ 676 w 684"/>
              <a:gd name="T53" fmla="*/ 562 h 572"/>
              <a:gd name="T54" fmla="*/ 656 w 684"/>
              <a:gd name="T55" fmla="*/ 572 h 572"/>
              <a:gd name="T56" fmla="*/ 28 w 684"/>
              <a:gd name="T57" fmla="*/ 572 h 572"/>
              <a:gd name="T58" fmla="*/ 8 w 684"/>
              <a:gd name="T59" fmla="*/ 562 h 572"/>
              <a:gd name="T60" fmla="*/ 0 w 684"/>
              <a:gd name="T61" fmla="*/ 542 h 572"/>
              <a:gd name="T62" fmla="*/ 0 w 684"/>
              <a:gd name="T63" fmla="*/ 486 h 572"/>
              <a:gd name="T64" fmla="*/ 8 w 684"/>
              <a:gd name="T65" fmla="*/ 466 h 572"/>
              <a:gd name="T66" fmla="*/ 28 w 684"/>
              <a:gd name="T67" fmla="*/ 458 h 572"/>
              <a:gd name="T68" fmla="*/ 656 w 684"/>
              <a:gd name="T69" fmla="*/ 458 h 572"/>
              <a:gd name="T70" fmla="*/ 676 w 684"/>
              <a:gd name="T71" fmla="*/ 466 h 572"/>
              <a:gd name="T72" fmla="*/ 684 w 684"/>
              <a:gd name="T73" fmla="*/ 486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4" h="572">
                <a:moveTo>
                  <a:pt x="684" y="86"/>
                </a:moveTo>
                <a:lnTo>
                  <a:pt x="684" y="86"/>
                </a:lnTo>
                <a:lnTo>
                  <a:pt x="682" y="96"/>
                </a:lnTo>
                <a:lnTo>
                  <a:pt x="676" y="106"/>
                </a:lnTo>
                <a:lnTo>
                  <a:pt x="668" y="112"/>
                </a:lnTo>
                <a:lnTo>
                  <a:pt x="656" y="114"/>
                </a:lnTo>
                <a:lnTo>
                  <a:pt x="28" y="114"/>
                </a:lnTo>
                <a:lnTo>
                  <a:pt x="28" y="114"/>
                </a:lnTo>
                <a:lnTo>
                  <a:pt x="16" y="112"/>
                </a:lnTo>
                <a:lnTo>
                  <a:pt x="8" y="106"/>
                </a:lnTo>
                <a:lnTo>
                  <a:pt x="2" y="96"/>
                </a:lnTo>
                <a:lnTo>
                  <a:pt x="0" y="86"/>
                </a:lnTo>
                <a:lnTo>
                  <a:pt x="0" y="28"/>
                </a:lnTo>
                <a:lnTo>
                  <a:pt x="0" y="28"/>
                </a:lnTo>
                <a:lnTo>
                  <a:pt x="2" y="18"/>
                </a:lnTo>
                <a:lnTo>
                  <a:pt x="8" y="8"/>
                </a:lnTo>
                <a:lnTo>
                  <a:pt x="16" y="2"/>
                </a:lnTo>
                <a:lnTo>
                  <a:pt x="28" y="0"/>
                </a:lnTo>
                <a:lnTo>
                  <a:pt x="656" y="0"/>
                </a:lnTo>
                <a:lnTo>
                  <a:pt x="656" y="0"/>
                </a:lnTo>
                <a:lnTo>
                  <a:pt x="668" y="2"/>
                </a:lnTo>
                <a:lnTo>
                  <a:pt x="676" y="8"/>
                </a:lnTo>
                <a:lnTo>
                  <a:pt x="682" y="18"/>
                </a:lnTo>
                <a:lnTo>
                  <a:pt x="684" y="28"/>
                </a:lnTo>
                <a:lnTo>
                  <a:pt x="684" y="86"/>
                </a:lnTo>
                <a:close/>
                <a:moveTo>
                  <a:pt x="684" y="314"/>
                </a:moveTo>
                <a:lnTo>
                  <a:pt x="684" y="314"/>
                </a:lnTo>
                <a:lnTo>
                  <a:pt x="682" y="326"/>
                </a:lnTo>
                <a:lnTo>
                  <a:pt x="676" y="334"/>
                </a:lnTo>
                <a:lnTo>
                  <a:pt x="668" y="340"/>
                </a:lnTo>
                <a:lnTo>
                  <a:pt x="656" y="342"/>
                </a:lnTo>
                <a:lnTo>
                  <a:pt x="28" y="342"/>
                </a:lnTo>
                <a:lnTo>
                  <a:pt x="28" y="342"/>
                </a:lnTo>
                <a:lnTo>
                  <a:pt x="16" y="340"/>
                </a:lnTo>
                <a:lnTo>
                  <a:pt x="8" y="334"/>
                </a:lnTo>
                <a:lnTo>
                  <a:pt x="2" y="326"/>
                </a:lnTo>
                <a:lnTo>
                  <a:pt x="0" y="314"/>
                </a:lnTo>
                <a:lnTo>
                  <a:pt x="0" y="258"/>
                </a:lnTo>
                <a:lnTo>
                  <a:pt x="0" y="258"/>
                </a:lnTo>
                <a:lnTo>
                  <a:pt x="2" y="246"/>
                </a:lnTo>
                <a:lnTo>
                  <a:pt x="8" y="236"/>
                </a:lnTo>
                <a:lnTo>
                  <a:pt x="16" y="230"/>
                </a:lnTo>
                <a:lnTo>
                  <a:pt x="28" y="228"/>
                </a:lnTo>
                <a:lnTo>
                  <a:pt x="656" y="228"/>
                </a:lnTo>
                <a:lnTo>
                  <a:pt x="656" y="228"/>
                </a:lnTo>
                <a:lnTo>
                  <a:pt x="668" y="230"/>
                </a:lnTo>
                <a:lnTo>
                  <a:pt x="676" y="236"/>
                </a:lnTo>
                <a:lnTo>
                  <a:pt x="682" y="246"/>
                </a:lnTo>
                <a:lnTo>
                  <a:pt x="684" y="258"/>
                </a:lnTo>
                <a:lnTo>
                  <a:pt x="684" y="314"/>
                </a:lnTo>
                <a:close/>
                <a:moveTo>
                  <a:pt x="684" y="542"/>
                </a:moveTo>
                <a:lnTo>
                  <a:pt x="684" y="542"/>
                </a:lnTo>
                <a:lnTo>
                  <a:pt x="682" y="554"/>
                </a:lnTo>
                <a:lnTo>
                  <a:pt x="676" y="562"/>
                </a:lnTo>
                <a:lnTo>
                  <a:pt x="668" y="570"/>
                </a:lnTo>
                <a:lnTo>
                  <a:pt x="656" y="572"/>
                </a:lnTo>
                <a:lnTo>
                  <a:pt x="28" y="572"/>
                </a:lnTo>
                <a:lnTo>
                  <a:pt x="28" y="572"/>
                </a:lnTo>
                <a:lnTo>
                  <a:pt x="16" y="570"/>
                </a:lnTo>
                <a:lnTo>
                  <a:pt x="8" y="562"/>
                </a:lnTo>
                <a:lnTo>
                  <a:pt x="2" y="554"/>
                </a:lnTo>
                <a:lnTo>
                  <a:pt x="0" y="542"/>
                </a:lnTo>
                <a:lnTo>
                  <a:pt x="0" y="486"/>
                </a:lnTo>
                <a:lnTo>
                  <a:pt x="0" y="486"/>
                </a:lnTo>
                <a:lnTo>
                  <a:pt x="2" y="474"/>
                </a:lnTo>
                <a:lnTo>
                  <a:pt x="8" y="466"/>
                </a:lnTo>
                <a:lnTo>
                  <a:pt x="16" y="460"/>
                </a:lnTo>
                <a:lnTo>
                  <a:pt x="28" y="458"/>
                </a:lnTo>
                <a:lnTo>
                  <a:pt x="656" y="458"/>
                </a:lnTo>
                <a:lnTo>
                  <a:pt x="656" y="458"/>
                </a:lnTo>
                <a:lnTo>
                  <a:pt x="668" y="460"/>
                </a:lnTo>
                <a:lnTo>
                  <a:pt x="676" y="466"/>
                </a:lnTo>
                <a:lnTo>
                  <a:pt x="682" y="474"/>
                </a:lnTo>
                <a:lnTo>
                  <a:pt x="684" y="486"/>
                </a:lnTo>
                <a:lnTo>
                  <a:pt x="684" y="542"/>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8" name="TextBox 7">
            <a:extLst>
              <a:ext uri="{FF2B5EF4-FFF2-40B4-BE49-F238E27FC236}">
                <a16:creationId xmlns:a16="http://schemas.microsoft.com/office/drawing/2014/main" id="{360A345E-9DCF-4FD3-9857-2BDC11B1124C}"/>
              </a:ext>
            </a:extLst>
          </p:cNvPr>
          <p:cNvSpPr txBox="1"/>
          <p:nvPr/>
        </p:nvSpPr>
        <p:spPr>
          <a:xfrm>
            <a:off x="6086271" y="1578109"/>
            <a:ext cx="5177008" cy="3957878"/>
          </a:xfrm>
          <a:prstGeom prst="rect">
            <a:avLst/>
          </a:prstGeom>
          <a:noFill/>
        </p:spPr>
        <p:txBody>
          <a:bodyPr wrap="square" rtlCol="0">
            <a:spAutoFit/>
          </a:bodyPr>
          <a:lstStyle/>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Introducción</a:t>
            </a:r>
          </a:p>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Conceptos Generales</a:t>
            </a:r>
          </a:p>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Breve Historia</a:t>
            </a:r>
          </a:p>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Ejemplos</a:t>
            </a:r>
          </a:p>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Versiones y Comandos</a:t>
            </a:r>
          </a:p>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Elementos mas Comunes</a:t>
            </a:r>
          </a:p>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Conclusiones</a:t>
            </a:r>
          </a:p>
          <a:p>
            <a:pPr marL="742932" indent="-742932">
              <a:lnSpc>
                <a:spcPct val="200000"/>
              </a:lnSpc>
              <a:buFont typeface="+mj-lt"/>
              <a:buAutoNum type="romanLcPeriod"/>
            </a:pPr>
            <a:r>
              <a:rPr lang="es-MX" sz="1600" spc="40" dirty="0">
                <a:solidFill>
                  <a:schemeClr val="bg1">
                    <a:lumMod val="50000"/>
                  </a:schemeClr>
                </a:solidFill>
                <a:latin typeface="Raleway" panose="020B0503030101060003" pitchFamily="34" charset="0"/>
              </a:rPr>
              <a:t>Referencias</a:t>
            </a:r>
          </a:p>
        </p:txBody>
      </p:sp>
      <p:cxnSp>
        <p:nvCxnSpPr>
          <p:cNvPr id="10" name="Straight Connector 9">
            <a:extLst>
              <a:ext uri="{FF2B5EF4-FFF2-40B4-BE49-F238E27FC236}">
                <a16:creationId xmlns:a16="http://schemas.microsoft.com/office/drawing/2014/main" id="{F412C265-1EBA-448D-805D-2DBE1761374C}"/>
              </a:ext>
            </a:extLst>
          </p:cNvPr>
          <p:cNvCxnSpPr/>
          <p:nvPr/>
        </p:nvCxnSpPr>
        <p:spPr>
          <a:xfrm>
            <a:off x="6086271" y="1614791"/>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215D6C6-D325-46CA-8A22-12BB23CD37D5}"/>
              </a:ext>
            </a:extLst>
          </p:cNvPr>
          <p:cNvCxnSpPr/>
          <p:nvPr/>
        </p:nvCxnSpPr>
        <p:spPr>
          <a:xfrm>
            <a:off x="6086271" y="2104940"/>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22DC47-0B1C-41BC-A46D-848648995536}"/>
              </a:ext>
            </a:extLst>
          </p:cNvPr>
          <p:cNvCxnSpPr/>
          <p:nvPr/>
        </p:nvCxnSpPr>
        <p:spPr>
          <a:xfrm>
            <a:off x="6086271" y="2595089"/>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C7228E2-5F94-41B6-8B3E-6A664724B5DD}"/>
              </a:ext>
            </a:extLst>
          </p:cNvPr>
          <p:cNvCxnSpPr/>
          <p:nvPr/>
        </p:nvCxnSpPr>
        <p:spPr>
          <a:xfrm>
            <a:off x="6086271" y="3085238"/>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CBD4B3-8760-44E6-9902-A1F059C74CE3}"/>
              </a:ext>
            </a:extLst>
          </p:cNvPr>
          <p:cNvCxnSpPr/>
          <p:nvPr/>
        </p:nvCxnSpPr>
        <p:spPr>
          <a:xfrm>
            <a:off x="6086271" y="3575387"/>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9B2874-BDC5-4D28-B779-FD2FEACAB257}"/>
              </a:ext>
            </a:extLst>
          </p:cNvPr>
          <p:cNvCxnSpPr/>
          <p:nvPr/>
        </p:nvCxnSpPr>
        <p:spPr>
          <a:xfrm>
            <a:off x="6086271" y="4065536"/>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0D0215C-A954-4C6F-88B2-8C7BE8D69F6C}"/>
              </a:ext>
            </a:extLst>
          </p:cNvPr>
          <p:cNvCxnSpPr/>
          <p:nvPr/>
        </p:nvCxnSpPr>
        <p:spPr>
          <a:xfrm>
            <a:off x="6086271" y="4555686"/>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04BBD9-D97B-4AEA-8B48-41DFC6377587}"/>
              </a:ext>
            </a:extLst>
          </p:cNvPr>
          <p:cNvCxnSpPr/>
          <p:nvPr/>
        </p:nvCxnSpPr>
        <p:spPr>
          <a:xfrm>
            <a:off x="6086271" y="5045836"/>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6DF9ABF-E3D6-4AB4-8846-E9146B59957B}"/>
              </a:ext>
            </a:extLst>
          </p:cNvPr>
          <p:cNvCxnSpPr/>
          <p:nvPr/>
        </p:nvCxnSpPr>
        <p:spPr>
          <a:xfrm>
            <a:off x="6086271" y="5535987"/>
            <a:ext cx="501298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75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ACBA63-B841-48FE-A950-F12BCA040CE5}"/>
              </a:ext>
            </a:extLst>
          </p:cNvPr>
          <p:cNvSpPr>
            <a:spLocks noGrp="1"/>
          </p:cNvSpPr>
          <p:nvPr>
            <p:ph type="title"/>
          </p:nvPr>
        </p:nvSpPr>
        <p:spPr/>
        <p:txBody>
          <a:bodyPr/>
          <a:lstStyle/>
          <a:p>
            <a:r>
              <a:rPr lang="es-MX" dirty="0">
                <a:solidFill>
                  <a:schemeClr val="accent6"/>
                </a:solidFill>
              </a:rPr>
              <a:t>Introducción</a:t>
            </a:r>
          </a:p>
        </p:txBody>
      </p:sp>
      <p:sp>
        <p:nvSpPr>
          <p:cNvPr id="6" name="Rectangle 5">
            <a:extLst>
              <a:ext uri="{FF2B5EF4-FFF2-40B4-BE49-F238E27FC236}">
                <a16:creationId xmlns:a16="http://schemas.microsoft.com/office/drawing/2014/main" id="{6CEF35EC-E005-4790-B10E-7D093E7AC604}"/>
              </a:ext>
            </a:extLst>
          </p:cNvPr>
          <p:cNvSpPr/>
          <p:nvPr/>
        </p:nvSpPr>
        <p:spPr>
          <a:xfrm>
            <a:off x="477520" y="1669435"/>
            <a:ext cx="11369040" cy="1323439"/>
          </a:xfrm>
          <a:prstGeom prst="rect">
            <a:avLst/>
          </a:prstGeom>
        </p:spPr>
        <p:txBody>
          <a:bodyPr wrap="square">
            <a:spAutoFit/>
          </a:bodyPr>
          <a:lstStyle/>
          <a:p>
            <a:pPr marL="0" indent="0">
              <a:buNone/>
            </a:pPr>
            <a:r>
              <a:rPr lang="es-ES" sz="2000" dirty="0">
                <a:solidFill>
                  <a:schemeClr val="accent6"/>
                </a:solidFill>
              </a:rPr>
              <a:t>CSS es uno de los lenguajes más importantes para ordenar instrucciones sobre cómo debe verse un sitio web y presentar el contenido de la página de una manera atractiva.</a:t>
            </a:r>
          </a:p>
          <a:p>
            <a:pPr marL="0" indent="0">
              <a:buNone/>
            </a:pPr>
            <a:r>
              <a:rPr lang="es-ES" sz="2000" dirty="0">
                <a:solidFill>
                  <a:schemeClr val="accent6"/>
                </a:solidFill>
              </a:rPr>
              <a:t>Por lo tanto, HTML se usa para construir el contenido del sitio, mientras que CSS se usa para construir su presentación.</a:t>
            </a:r>
          </a:p>
        </p:txBody>
      </p:sp>
      <p:pic>
        <p:nvPicPr>
          <p:cNvPr id="11" name="Picture 10">
            <a:extLst>
              <a:ext uri="{FF2B5EF4-FFF2-40B4-BE49-F238E27FC236}">
                <a16:creationId xmlns:a16="http://schemas.microsoft.com/office/drawing/2014/main" id="{4A3AB7A2-5D50-4EE0-BC3A-03B7B865787A}"/>
              </a:ext>
            </a:extLst>
          </p:cNvPr>
          <p:cNvPicPr>
            <a:picLocks noChangeAspect="1"/>
          </p:cNvPicPr>
          <p:nvPr/>
        </p:nvPicPr>
        <p:blipFill>
          <a:blip r:embed="rId3"/>
          <a:stretch>
            <a:fillRect/>
          </a:stretch>
        </p:blipFill>
        <p:spPr>
          <a:xfrm>
            <a:off x="4297838" y="2992874"/>
            <a:ext cx="3253682" cy="3253682"/>
          </a:xfrm>
          <a:prstGeom prst="rect">
            <a:avLst/>
          </a:prstGeom>
        </p:spPr>
      </p:pic>
    </p:spTree>
    <p:extLst>
      <p:ext uri="{BB962C8B-B14F-4D97-AF65-F5344CB8AC3E}">
        <p14:creationId xmlns:p14="http://schemas.microsoft.com/office/powerpoint/2010/main" val="1843908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780-80B5-4BA7-9528-5BB963222630}"/>
              </a:ext>
            </a:extLst>
          </p:cNvPr>
          <p:cNvSpPr>
            <a:spLocks noGrp="1"/>
          </p:cNvSpPr>
          <p:nvPr>
            <p:ph type="title"/>
          </p:nvPr>
        </p:nvSpPr>
        <p:spPr/>
        <p:txBody>
          <a:bodyPr/>
          <a:lstStyle/>
          <a:p>
            <a:r>
              <a:rPr lang="es-MX" dirty="0">
                <a:solidFill>
                  <a:schemeClr val="accent6"/>
                </a:solidFill>
              </a:rPr>
              <a:t>Conceptos Generales</a:t>
            </a:r>
          </a:p>
        </p:txBody>
      </p:sp>
      <p:sp>
        <p:nvSpPr>
          <p:cNvPr id="4" name="Inhaltsplatzhalter 3">
            <a:extLst>
              <a:ext uri="{FF2B5EF4-FFF2-40B4-BE49-F238E27FC236}">
                <a16:creationId xmlns:a16="http://schemas.microsoft.com/office/drawing/2014/main" id="{CBF4AE39-D9E8-4844-9B24-865B56684E59}"/>
              </a:ext>
            </a:extLst>
          </p:cNvPr>
          <p:cNvSpPr txBox="1">
            <a:spLocks/>
          </p:cNvSpPr>
          <p:nvPr/>
        </p:nvSpPr>
        <p:spPr>
          <a:xfrm>
            <a:off x="770941" y="1783240"/>
            <a:ext cx="10651561" cy="3773822"/>
          </a:xfrm>
          <a:prstGeom prst="rect">
            <a:avLst/>
          </a:prstGeom>
        </p:spPr>
        <p:txBody>
          <a:bodyPr vert="horz" lIns="121920" tIns="60960" rIns="121920" bIns="60960" numCol="2" spcCol="457200" rtlCol="0">
            <a:noAutofit/>
          </a:bodyPr>
          <a:lstStyle/>
          <a:p>
            <a:pPr indent="-239173" algn="just">
              <a:lnSpc>
                <a:spcPct val="110000"/>
              </a:lnSpc>
              <a:spcBef>
                <a:spcPct val="20000"/>
              </a:spcBef>
              <a:defRPr/>
            </a:pPr>
            <a:endParaRPr lang="en-US" sz="1200" dirty="0">
              <a:latin typeface="+mj-lt"/>
            </a:endParaRPr>
          </a:p>
        </p:txBody>
      </p:sp>
      <p:sp>
        <p:nvSpPr>
          <p:cNvPr id="8" name="TextBox 7">
            <a:extLst>
              <a:ext uri="{FF2B5EF4-FFF2-40B4-BE49-F238E27FC236}">
                <a16:creationId xmlns:a16="http://schemas.microsoft.com/office/drawing/2014/main" id="{04E40353-951E-4E94-A7E3-9A83A1C3950E}"/>
              </a:ext>
            </a:extLst>
          </p:cNvPr>
          <p:cNvSpPr txBox="1"/>
          <p:nvPr/>
        </p:nvSpPr>
        <p:spPr>
          <a:xfrm>
            <a:off x="1251284" y="1300938"/>
            <a:ext cx="9384632" cy="2369880"/>
          </a:xfrm>
          <a:prstGeom prst="rect">
            <a:avLst/>
          </a:prstGeom>
          <a:noFill/>
        </p:spPr>
        <p:txBody>
          <a:bodyPr wrap="square">
            <a:spAutoFit/>
          </a:bodyPr>
          <a:lstStyle/>
          <a:p>
            <a:r>
              <a:rPr lang="es-ES" sz="2400" dirty="0">
                <a:solidFill>
                  <a:schemeClr val="accent6"/>
                </a:solidFill>
              </a:rPr>
              <a:t>•</a:t>
            </a:r>
            <a:r>
              <a:rPr lang="es-ES" dirty="0">
                <a:solidFill>
                  <a:schemeClr val="accent6"/>
                </a:solidFill>
              </a:rPr>
              <a:t>	</a:t>
            </a:r>
            <a:r>
              <a:rPr lang="es-MX" sz="2400" dirty="0">
                <a:solidFill>
                  <a:schemeClr val="accent6"/>
                </a:solidFill>
              </a:rPr>
              <a:t>CSS significa </a:t>
            </a:r>
            <a:r>
              <a:rPr lang="es-MX" sz="2400" dirty="0" err="1">
                <a:solidFill>
                  <a:schemeClr val="accent6"/>
                </a:solidFill>
              </a:rPr>
              <a:t>Cascading</a:t>
            </a:r>
            <a:r>
              <a:rPr lang="es-MX" sz="2400" dirty="0">
                <a:solidFill>
                  <a:schemeClr val="accent6"/>
                </a:solidFill>
              </a:rPr>
              <a:t> Style </a:t>
            </a:r>
            <a:r>
              <a:rPr lang="es-MX" sz="2400" dirty="0" err="1">
                <a:solidFill>
                  <a:schemeClr val="accent6"/>
                </a:solidFill>
              </a:rPr>
              <a:t>Sheets</a:t>
            </a:r>
            <a:r>
              <a:rPr lang="es-MX" sz="2400" dirty="0">
                <a:solidFill>
                  <a:schemeClr val="accent6"/>
                </a:solidFill>
              </a:rPr>
              <a:t> (Hoja de Estilos en Cascada).</a:t>
            </a:r>
          </a:p>
          <a:p>
            <a:r>
              <a:rPr lang="es-MX" sz="2400" dirty="0">
                <a:solidFill>
                  <a:schemeClr val="accent6"/>
                </a:solidFill>
              </a:rPr>
              <a:t>•	El lenguaje CSS describe cómo se mostrarán los elementos HTML en la pantalla.</a:t>
            </a:r>
          </a:p>
          <a:p>
            <a:r>
              <a:rPr lang="es-MX" sz="2400" dirty="0">
                <a:solidFill>
                  <a:schemeClr val="accent6"/>
                </a:solidFill>
              </a:rPr>
              <a:t>•	El lenguaje CSS ahorra mucho trabajo, ya que permite controlar el diseño de varias páginas web a la vez.</a:t>
            </a:r>
          </a:p>
          <a:p>
            <a:r>
              <a:rPr lang="es-MX" sz="2400" dirty="0">
                <a:solidFill>
                  <a:schemeClr val="accent6"/>
                </a:solidFill>
              </a:rPr>
              <a:t>•	Todas las hojas de estilo externas se almacenan en archivos CSS.</a:t>
            </a:r>
          </a:p>
        </p:txBody>
      </p:sp>
    </p:spTree>
    <p:extLst>
      <p:ext uri="{BB962C8B-B14F-4D97-AF65-F5344CB8AC3E}">
        <p14:creationId xmlns:p14="http://schemas.microsoft.com/office/powerpoint/2010/main" val="116037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1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780-80B5-4BA7-9528-5BB963222630}"/>
              </a:ext>
            </a:extLst>
          </p:cNvPr>
          <p:cNvSpPr>
            <a:spLocks noGrp="1"/>
          </p:cNvSpPr>
          <p:nvPr>
            <p:ph type="title"/>
          </p:nvPr>
        </p:nvSpPr>
        <p:spPr/>
        <p:txBody>
          <a:bodyPr/>
          <a:lstStyle/>
          <a:p>
            <a:r>
              <a:rPr lang="es-MX" dirty="0">
                <a:solidFill>
                  <a:schemeClr val="accent6"/>
                </a:solidFill>
              </a:rPr>
              <a:t>Breve Historia</a:t>
            </a:r>
          </a:p>
        </p:txBody>
      </p:sp>
      <p:sp>
        <p:nvSpPr>
          <p:cNvPr id="4" name="Inhaltsplatzhalter 3">
            <a:extLst>
              <a:ext uri="{FF2B5EF4-FFF2-40B4-BE49-F238E27FC236}">
                <a16:creationId xmlns:a16="http://schemas.microsoft.com/office/drawing/2014/main" id="{CBF4AE39-D9E8-4844-9B24-865B56684E59}"/>
              </a:ext>
            </a:extLst>
          </p:cNvPr>
          <p:cNvSpPr txBox="1">
            <a:spLocks/>
          </p:cNvSpPr>
          <p:nvPr/>
        </p:nvSpPr>
        <p:spPr>
          <a:xfrm>
            <a:off x="770941" y="1783240"/>
            <a:ext cx="10651561" cy="3773822"/>
          </a:xfrm>
          <a:prstGeom prst="rect">
            <a:avLst/>
          </a:prstGeom>
        </p:spPr>
        <p:txBody>
          <a:bodyPr vert="horz" lIns="121920" tIns="60960" rIns="121920" bIns="60960" numCol="2" spcCol="457200" rtlCol="0">
            <a:noAutofit/>
          </a:bodyPr>
          <a:lstStyle/>
          <a:p>
            <a:pPr marL="0" marR="0" lvl="0" indent="-239173" algn="just" defTabSz="914400" rtl="0" eaLnBrk="1" fontAlgn="auto" latinLnBrk="0" hangingPunct="1">
              <a:lnSpc>
                <a:spcPct val="110000"/>
              </a:lnSpc>
              <a:spcBef>
                <a:spcPct val="2000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8" name="TextBox 7">
            <a:extLst>
              <a:ext uri="{FF2B5EF4-FFF2-40B4-BE49-F238E27FC236}">
                <a16:creationId xmlns:a16="http://schemas.microsoft.com/office/drawing/2014/main" id="{04E40353-951E-4E94-A7E3-9A83A1C3950E}"/>
              </a:ext>
            </a:extLst>
          </p:cNvPr>
          <p:cNvSpPr txBox="1"/>
          <p:nvPr/>
        </p:nvSpPr>
        <p:spPr>
          <a:xfrm>
            <a:off x="610060" y="1536174"/>
            <a:ext cx="10971880" cy="37856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Las hojas de estilos aparecieron poco después que el lenguaje de etiquetas SGML, alrededor del año 1970. Desde la creación de SGML, se observó la necesidad de definir un mecanismo que permitiera aplicar de forma consistente diferentes estilos a los documentos electrónicos.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El gran impulso de los lenguajes de hojas de estilos se produjo con el boom de Internet y el crecimiento exponencial del lenguaje HTML para la creación de documentos electrónicos. La propuesta CHSS </a:t>
            </a:r>
            <a:r>
              <a:rPr kumimoji="0" lang="en-US" sz="2400" b="0" i="0" u="none" strike="noStrike" kern="1200" cap="none" spc="0" normalizeH="0" baseline="0" noProof="0" dirty="0">
                <a:ln>
                  <a:noFill/>
                </a:ln>
                <a:solidFill>
                  <a:srgbClr val="EB9B0B"/>
                </a:solidFill>
                <a:effectLst/>
                <a:uLnTx/>
                <a:uFillTx/>
                <a:latin typeface="Calibri" panose="020F0502020204030204"/>
                <a:ea typeface="+mn-ea"/>
                <a:cs typeface="+mn-cs"/>
              </a:rPr>
              <a:t>(Cascading HTML Style Sheets) que </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fue realizada por </a:t>
            </a: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Håkon</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 </a:t>
            </a: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Wium</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 Lie y SSP </a:t>
            </a:r>
            <a:r>
              <a:rPr kumimoji="0" lang="en-US" sz="2400" b="0" i="0" u="none" strike="noStrike" kern="1200" cap="none" spc="0" normalizeH="0" baseline="0" noProof="0" dirty="0">
                <a:ln>
                  <a:noFill/>
                </a:ln>
                <a:solidFill>
                  <a:srgbClr val="EB9B0B"/>
                </a:solidFill>
                <a:effectLst/>
                <a:uLnTx/>
                <a:uFillTx/>
                <a:latin typeface="Calibri" panose="020F0502020204030204"/>
                <a:ea typeface="+mn-ea"/>
                <a:cs typeface="+mn-cs"/>
              </a:rPr>
              <a:t>(Stream-based Style Sheet Proposal) que</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 fue propuesto por Bert </a:t>
            </a: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Bos</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 Entre finales de 1994 y 1995 Lie y </a:t>
            </a: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Bos</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 se unieron para definir un nuevo lenguaje que tomaba lo mejor de cada propuesta y lo llamaron CSS (</a:t>
            </a: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Cascading</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 Style </a:t>
            </a:r>
            <a:r>
              <a:rPr kumimoji="0" lang="es-ES" sz="2400" b="0" i="0" u="none" strike="noStrike" kern="1200" cap="none" spc="0" normalizeH="0" baseline="0" noProof="0" dirty="0" err="1">
                <a:ln>
                  <a:noFill/>
                </a:ln>
                <a:solidFill>
                  <a:srgbClr val="EB9B0B"/>
                </a:solidFill>
                <a:effectLst/>
                <a:uLnTx/>
                <a:uFillTx/>
                <a:latin typeface="Calibri" panose="020F0502020204030204"/>
                <a:ea typeface="+mn-ea"/>
                <a:cs typeface="+mn-cs"/>
              </a:rPr>
              <a:t>Sheets</a:t>
            </a: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178247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nodePh="1">
                                  <p:stCondLst>
                                    <p:cond delay="11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780-80B5-4BA7-9528-5BB963222630}"/>
              </a:ext>
            </a:extLst>
          </p:cNvPr>
          <p:cNvSpPr>
            <a:spLocks noGrp="1"/>
          </p:cNvSpPr>
          <p:nvPr>
            <p:ph type="title"/>
          </p:nvPr>
        </p:nvSpPr>
        <p:spPr/>
        <p:txBody>
          <a:bodyPr/>
          <a:lstStyle/>
          <a:p>
            <a:r>
              <a:rPr lang="es-MX" dirty="0">
                <a:solidFill>
                  <a:schemeClr val="accent6"/>
                </a:solidFill>
              </a:rPr>
              <a:t>Breve Historia </a:t>
            </a:r>
          </a:p>
        </p:txBody>
      </p:sp>
      <p:sp>
        <p:nvSpPr>
          <p:cNvPr id="4" name="Inhaltsplatzhalter 3">
            <a:extLst>
              <a:ext uri="{FF2B5EF4-FFF2-40B4-BE49-F238E27FC236}">
                <a16:creationId xmlns:a16="http://schemas.microsoft.com/office/drawing/2014/main" id="{CBF4AE39-D9E8-4844-9B24-865B56684E59}"/>
              </a:ext>
            </a:extLst>
          </p:cNvPr>
          <p:cNvSpPr txBox="1">
            <a:spLocks/>
          </p:cNvSpPr>
          <p:nvPr/>
        </p:nvSpPr>
        <p:spPr>
          <a:xfrm>
            <a:off x="770941" y="1783240"/>
            <a:ext cx="10651561" cy="3773822"/>
          </a:xfrm>
          <a:prstGeom prst="rect">
            <a:avLst/>
          </a:prstGeom>
        </p:spPr>
        <p:txBody>
          <a:bodyPr vert="horz" lIns="121920" tIns="60960" rIns="121920" bIns="60960" numCol="2" spcCol="457200" rtlCol="0">
            <a:noAutofit/>
          </a:bodyPr>
          <a:lstStyle/>
          <a:p>
            <a:pPr marL="0" marR="0" lvl="0" indent="-239173" algn="just" defTabSz="914400" rtl="0" eaLnBrk="1" fontAlgn="auto" latinLnBrk="0" hangingPunct="1">
              <a:lnSpc>
                <a:spcPct val="110000"/>
              </a:lnSpc>
              <a:spcBef>
                <a:spcPct val="2000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8" name="TextBox 7">
            <a:extLst>
              <a:ext uri="{FF2B5EF4-FFF2-40B4-BE49-F238E27FC236}">
                <a16:creationId xmlns:a16="http://schemas.microsoft.com/office/drawing/2014/main" id="{04E40353-951E-4E94-A7E3-9A83A1C3950E}"/>
              </a:ext>
            </a:extLst>
          </p:cNvPr>
          <p:cNvSpPr txBox="1"/>
          <p:nvPr/>
        </p:nvSpPr>
        <p:spPr>
          <a:xfrm>
            <a:off x="610060" y="1536174"/>
            <a:ext cx="10971880" cy="30469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En 1995, el W3C decidió apostar por el desarrollo y estandarización de CSS y lo añadió a su grupo de trabajo de HTML. A finales de 1996, el W3C publicó la primera recomendación oficial, conocida como "CSS nivel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El 12 de Mayo de 1998, el grupo de trabajo de CSS publica su segunda recomendación oficial, conocida como "CSS nivel 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srgbClr val="EB9B0B"/>
                </a:solidFill>
                <a:effectLst/>
                <a:uLnTx/>
                <a:uFillTx/>
                <a:latin typeface="Calibri" panose="020F0502020204030204"/>
                <a:ea typeface="+mn-ea"/>
                <a:cs typeface="+mn-cs"/>
              </a:rPr>
              <a:t>Al mismo tiempo, la siguiente recomendación de CSS, conocida como "CSS nivel 3", continúa en desarrollo desde 1998 y hasta el momento sólo se han publicado borradores.</a:t>
            </a:r>
          </a:p>
        </p:txBody>
      </p:sp>
    </p:spTree>
    <p:extLst>
      <p:ext uri="{BB962C8B-B14F-4D97-AF65-F5344CB8AC3E}">
        <p14:creationId xmlns:p14="http://schemas.microsoft.com/office/powerpoint/2010/main" val="356975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nodePh="1">
                                  <p:stCondLst>
                                    <p:cond delay="11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780-80B5-4BA7-9528-5BB963222630}"/>
              </a:ext>
            </a:extLst>
          </p:cNvPr>
          <p:cNvSpPr>
            <a:spLocks noGrp="1"/>
          </p:cNvSpPr>
          <p:nvPr>
            <p:ph type="title"/>
          </p:nvPr>
        </p:nvSpPr>
        <p:spPr>
          <a:xfrm>
            <a:off x="1761671" y="473246"/>
            <a:ext cx="8668657" cy="387798"/>
          </a:xfrm>
        </p:spPr>
        <p:txBody>
          <a:bodyPr/>
          <a:lstStyle/>
          <a:p>
            <a:r>
              <a:rPr lang="es-MX" dirty="0">
                <a:solidFill>
                  <a:schemeClr val="accent6"/>
                </a:solidFill>
              </a:rPr>
              <a:t>Ejemplos</a:t>
            </a:r>
          </a:p>
        </p:txBody>
      </p:sp>
      <p:sp>
        <p:nvSpPr>
          <p:cNvPr id="4" name="Inhaltsplatzhalter 3">
            <a:extLst>
              <a:ext uri="{FF2B5EF4-FFF2-40B4-BE49-F238E27FC236}">
                <a16:creationId xmlns:a16="http://schemas.microsoft.com/office/drawing/2014/main" id="{CBF4AE39-D9E8-4844-9B24-865B56684E59}"/>
              </a:ext>
            </a:extLst>
          </p:cNvPr>
          <p:cNvSpPr txBox="1">
            <a:spLocks/>
          </p:cNvSpPr>
          <p:nvPr/>
        </p:nvSpPr>
        <p:spPr>
          <a:xfrm>
            <a:off x="770941" y="1783240"/>
            <a:ext cx="10651561" cy="3773822"/>
          </a:xfrm>
          <a:prstGeom prst="rect">
            <a:avLst/>
          </a:prstGeom>
        </p:spPr>
        <p:txBody>
          <a:bodyPr vert="horz" lIns="121920" tIns="60960" rIns="121920" bIns="60960" numCol="2" spcCol="457200" rtlCol="0">
            <a:noAutofit/>
          </a:bodyPr>
          <a:lstStyle/>
          <a:p>
            <a:pPr marL="0" marR="0" lvl="0" indent="-239173" algn="just" defTabSz="914400" rtl="0" eaLnBrk="1" fontAlgn="auto" latinLnBrk="0" hangingPunct="1">
              <a:lnSpc>
                <a:spcPct val="110000"/>
              </a:lnSpc>
              <a:spcBef>
                <a:spcPct val="2000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8" name="TextBox 7">
            <a:extLst>
              <a:ext uri="{FF2B5EF4-FFF2-40B4-BE49-F238E27FC236}">
                <a16:creationId xmlns:a16="http://schemas.microsoft.com/office/drawing/2014/main" id="{04E40353-951E-4E94-A7E3-9A83A1C3950E}"/>
              </a:ext>
            </a:extLst>
          </p:cNvPr>
          <p:cNvSpPr txBox="1"/>
          <p:nvPr/>
        </p:nvSpPr>
        <p:spPr>
          <a:xfrm>
            <a:off x="5382355" y="931043"/>
            <a:ext cx="1427287"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b="0" i="0" u="none" strike="noStrike" kern="1200" cap="none" spc="0" normalizeH="0" baseline="0" noProof="0" dirty="0">
                <a:ln>
                  <a:noFill/>
                </a:ln>
                <a:solidFill>
                  <a:srgbClr val="EB9B0B"/>
                </a:solidFill>
                <a:effectLst/>
                <a:uLnTx/>
                <a:uFillTx/>
                <a:latin typeface="+mj-lt"/>
                <a:ea typeface="+mn-ea"/>
                <a:cs typeface="+mn-cs"/>
              </a:rPr>
              <a:t>Ejemplo 1</a:t>
            </a:r>
          </a:p>
        </p:txBody>
      </p:sp>
      <p:pic>
        <p:nvPicPr>
          <p:cNvPr id="7" name="image1.png">
            <a:extLst>
              <a:ext uri="{FF2B5EF4-FFF2-40B4-BE49-F238E27FC236}">
                <a16:creationId xmlns:a16="http://schemas.microsoft.com/office/drawing/2014/main" id="{6D55A817-9330-4027-8D38-0ABE15875C79}"/>
              </a:ext>
            </a:extLst>
          </p:cNvPr>
          <p:cNvPicPr/>
          <p:nvPr/>
        </p:nvPicPr>
        <p:blipFill>
          <a:blip r:embed="rId2"/>
          <a:srcRect/>
          <a:stretch>
            <a:fillRect/>
          </a:stretch>
        </p:blipFill>
        <p:spPr>
          <a:xfrm>
            <a:off x="2165432" y="1706168"/>
            <a:ext cx="7000875" cy="1217471"/>
          </a:xfrm>
          <a:prstGeom prst="rect">
            <a:avLst/>
          </a:prstGeom>
          <a:ln/>
        </p:spPr>
      </p:pic>
      <p:pic>
        <p:nvPicPr>
          <p:cNvPr id="9" name="image2.png">
            <a:extLst>
              <a:ext uri="{FF2B5EF4-FFF2-40B4-BE49-F238E27FC236}">
                <a16:creationId xmlns:a16="http://schemas.microsoft.com/office/drawing/2014/main" id="{02CD5FF2-C0EA-4858-864E-43A4A109686B}"/>
              </a:ext>
            </a:extLst>
          </p:cNvPr>
          <p:cNvPicPr/>
          <p:nvPr/>
        </p:nvPicPr>
        <p:blipFill>
          <a:blip r:embed="rId3"/>
          <a:srcRect/>
          <a:stretch>
            <a:fillRect/>
          </a:stretch>
        </p:blipFill>
        <p:spPr>
          <a:xfrm>
            <a:off x="884299" y="3661974"/>
            <a:ext cx="4498056" cy="2552513"/>
          </a:xfrm>
          <a:prstGeom prst="rect">
            <a:avLst/>
          </a:prstGeom>
          <a:ln/>
        </p:spPr>
      </p:pic>
      <p:pic>
        <p:nvPicPr>
          <p:cNvPr id="10" name="image4.png">
            <a:extLst>
              <a:ext uri="{FF2B5EF4-FFF2-40B4-BE49-F238E27FC236}">
                <a16:creationId xmlns:a16="http://schemas.microsoft.com/office/drawing/2014/main" id="{C1637CAA-48F6-416A-A780-AFE9BA7A64B6}"/>
              </a:ext>
            </a:extLst>
          </p:cNvPr>
          <p:cNvPicPr/>
          <p:nvPr/>
        </p:nvPicPr>
        <p:blipFill>
          <a:blip r:embed="rId4"/>
          <a:srcRect/>
          <a:stretch>
            <a:fillRect/>
          </a:stretch>
        </p:blipFill>
        <p:spPr>
          <a:xfrm>
            <a:off x="6998147" y="3661974"/>
            <a:ext cx="3862358" cy="2109738"/>
          </a:xfrm>
          <a:prstGeom prst="rect">
            <a:avLst/>
          </a:prstGeom>
          <a:ln/>
        </p:spPr>
      </p:pic>
      <p:sp>
        <p:nvSpPr>
          <p:cNvPr id="6" name="TextBox 5">
            <a:extLst>
              <a:ext uri="{FF2B5EF4-FFF2-40B4-BE49-F238E27FC236}">
                <a16:creationId xmlns:a16="http://schemas.microsoft.com/office/drawing/2014/main" id="{77AB4AB3-00FD-4CE4-9009-05E538360901}"/>
              </a:ext>
            </a:extLst>
          </p:cNvPr>
          <p:cNvSpPr txBox="1"/>
          <p:nvPr/>
        </p:nvSpPr>
        <p:spPr>
          <a:xfrm>
            <a:off x="2679032" y="1300938"/>
            <a:ext cx="1572126" cy="369332"/>
          </a:xfrm>
          <a:prstGeom prst="rect">
            <a:avLst/>
          </a:prstGeom>
          <a:noFill/>
        </p:spPr>
        <p:txBody>
          <a:bodyPr wrap="square" rtlCol="0">
            <a:spAutoFit/>
          </a:bodyPr>
          <a:lstStyle/>
          <a:p>
            <a:r>
              <a:rPr lang="es-MX" dirty="0"/>
              <a:t>-Código HTML</a:t>
            </a:r>
          </a:p>
        </p:txBody>
      </p:sp>
      <p:sp>
        <p:nvSpPr>
          <p:cNvPr id="11" name="TextBox 10">
            <a:extLst>
              <a:ext uri="{FF2B5EF4-FFF2-40B4-BE49-F238E27FC236}">
                <a16:creationId xmlns:a16="http://schemas.microsoft.com/office/drawing/2014/main" id="{7747053F-6CFC-4C8E-B945-685218B9E34F}"/>
              </a:ext>
            </a:extLst>
          </p:cNvPr>
          <p:cNvSpPr txBox="1"/>
          <p:nvPr/>
        </p:nvSpPr>
        <p:spPr>
          <a:xfrm>
            <a:off x="1379369" y="3262658"/>
            <a:ext cx="1572126" cy="369332"/>
          </a:xfrm>
          <a:prstGeom prst="rect">
            <a:avLst/>
          </a:prstGeom>
          <a:noFill/>
        </p:spPr>
        <p:txBody>
          <a:bodyPr wrap="square" rtlCol="0">
            <a:spAutoFit/>
          </a:bodyPr>
          <a:lstStyle/>
          <a:p>
            <a:r>
              <a:rPr lang="es-MX" dirty="0"/>
              <a:t>-Código CSS</a:t>
            </a:r>
          </a:p>
        </p:txBody>
      </p:sp>
      <p:sp>
        <p:nvSpPr>
          <p:cNvPr id="12" name="TextBox 11">
            <a:extLst>
              <a:ext uri="{FF2B5EF4-FFF2-40B4-BE49-F238E27FC236}">
                <a16:creationId xmlns:a16="http://schemas.microsoft.com/office/drawing/2014/main" id="{1DFE3F68-B9CE-4119-811B-70BE04F17B23}"/>
              </a:ext>
            </a:extLst>
          </p:cNvPr>
          <p:cNvSpPr txBox="1"/>
          <p:nvPr/>
        </p:nvSpPr>
        <p:spPr>
          <a:xfrm>
            <a:off x="8143263" y="3306774"/>
            <a:ext cx="1572126" cy="369332"/>
          </a:xfrm>
          <a:prstGeom prst="rect">
            <a:avLst/>
          </a:prstGeom>
          <a:noFill/>
        </p:spPr>
        <p:txBody>
          <a:bodyPr wrap="square" rtlCol="0">
            <a:spAutoFit/>
          </a:bodyPr>
          <a:lstStyle/>
          <a:p>
            <a:r>
              <a:rPr lang="es-MX" dirty="0"/>
              <a:t>-Resultado</a:t>
            </a:r>
          </a:p>
        </p:txBody>
      </p:sp>
    </p:spTree>
    <p:extLst>
      <p:ext uri="{BB962C8B-B14F-4D97-AF65-F5344CB8AC3E}">
        <p14:creationId xmlns:p14="http://schemas.microsoft.com/office/powerpoint/2010/main" val="254166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nodePh="1">
                                  <p:stCondLst>
                                    <p:cond delay="11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780-80B5-4BA7-9528-5BB963222630}"/>
              </a:ext>
            </a:extLst>
          </p:cNvPr>
          <p:cNvSpPr>
            <a:spLocks noGrp="1"/>
          </p:cNvSpPr>
          <p:nvPr>
            <p:ph type="title"/>
          </p:nvPr>
        </p:nvSpPr>
        <p:spPr>
          <a:xfrm>
            <a:off x="1761671" y="473246"/>
            <a:ext cx="8668657" cy="387798"/>
          </a:xfrm>
        </p:spPr>
        <p:txBody>
          <a:bodyPr/>
          <a:lstStyle/>
          <a:p>
            <a:r>
              <a:rPr lang="es-MX" dirty="0">
                <a:solidFill>
                  <a:schemeClr val="accent6"/>
                </a:solidFill>
              </a:rPr>
              <a:t>Ejemplos</a:t>
            </a:r>
          </a:p>
        </p:txBody>
      </p:sp>
      <p:sp>
        <p:nvSpPr>
          <p:cNvPr id="4" name="Inhaltsplatzhalter 3">
            <a:extLst>
              <a:ext uri="{FF2B5EF4-FFF2-40B4-BE49-F238E27FC236}">
                <a16:creationId xmlns:a16="http://schemas.microsoft.com/office/drawing/2014/main" id="{CBF4AE39-D9E8-4844-9B24-865B56684E59}"/>
              </a:ext>
            </a:extLst>
          </p:cNvPr>
          <p:cNvSpPr txBox="1">
            <a:spLocks/>
          </p:cNvSpPr>
          <p:nvPr/>
        </p:nvSpPr>
        <p:spPr>
          <a:xfrm>
            <a:off x="770941" y="1783240"/>
            <a:ext cx="10651561" cy="3773822"/>
          </a:xfrm>
          <a:prstGeom prst="rect">
            <a:avLst/>
          </a:prstGeom>
        </p:spPr>
        <p:txBody>
          <a:bodyPr vert="horz" lIns="121920" tIns="60960" rIns="121920" bIns="60960" numCol="2" spcCol="457200" rtlCol="0">
            <a:noAutofit/>
          </a:bodyPr>
          <a:lstStyle/>
          <a:p>
            <a:pPr marL="0" marR="0" lvl="0" indent="-239173" algn="just" defTabSz="914400" rtl="0" eaLnBrk="1" fontAlgn="auto" latinLnBrk="0" hangingPunct="1">
              <a:lnSpc>
                <a:spcPct val="110000"/>
              </a:lnSpc>
              <a:spcBef>
                <a:spcPct val="2000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8" name="TextBox 7">
            <a:extLst>
              <a:ext uri="{FF2B5EF4-FFF2-40B4-BE49-F238E27FC236}">
                <a16:creationId xmlns:a16="http://schemas.microsoft.com/office/drawing/2014/main" id="{04E40353-951E-4E94-A7E3-9A83A1C3950E}"/>
              </a:ext>
            </a:extLst>
          </p:cNvPr>
          <p:cNvSpPr txBox="1"/>
          <p:nvPr/>
        </p:nvSpPr>
        <p:spPr>
          <a:xfrm>
            <a:off x="5382355" y="931043"/>
            <a:ext cx="1427287"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b="0" i="0" u="none" strike="noStrike" kern="1200" cap="none" spc="0" normalizeH="0" baseline="0" noProof="0" dirty="0">
                <a:ln>
                  <a:noFill/>
                </a:ln>
                <a:solidFill>
                  <a:srgbClr val="EB9B0B"/>
                </a:solidFill>
                <a:effectLst/>
                <a:uLnTx/>
                <a:uFillTx/>
                <a:latin typeface="+mj-lt"/>
                <a:ea typeface="+mn-ea"/>
                <a:cs typeface="+mn-cs"/>
              </a:rPr>
              <a:t>Ejemplo 2</a:t>
            </a:r>
          </a:p>
        </p:txBody>
      </p:sp>
      <p:sp>
        <p:nvSpPr>
          <p:cNvPr id="6" name="TextBox 5">
            <a:extLst>
              <a:ext uri="{FF2B5EF4-FFF2-40B4-BE49-F238E27FC236}">
                <a16:creationId xmlns:a16="http://schemas.microsoft.com/office/drawing/2014/main" id="{77AB4AB3-00FD-4CE4-9009-05E538360901}"/>
              </a:ext>
            </a:extLst>
          </p:cNvPr>
          <p:cNvSpPr txBox="1"/>
          <p:nvPr/>
        </p:nvSpPr>
        <p:spPr>
          <a:xfrm>
            <a:off x="574327" y="534832"/>
            <a:ext cx="15721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srgbClr val="000000"/>
                </a:solidFill>
                <a:effectLst/>
                <a:uLnTx/>
                <a:uFillTx/>
                <a:latin typeface="Calibri" panose="020F0502020204030204"/>
                <a:ea typeface="+mn-ea"/>
                <a:cs typeface="+mn-cs"/>
              </a:rPr>
              <a:t>-Código HTML</a:t>
            </a:r>
          </a:p>
        </p:txBody>
      </p:sp>
      <p:sp>
        <p:nvSpPr>
          <p:cNvPr id="11" name="TextBox 10">
            <a:extLst>
              <a:ext uri="{FF2B5EF4-FFF2-40B4-BE49-F238E27FC236}">
                <a16:creationId xmlns:a16="http://schemas.microsoft.com/office/drawing/2014/main" id="{7747053F-6CFC-4C8E-B945-685218B9E34F}"/>
              </a:ext>
            </a:extLst>
          </p:cNvPr>
          <p:cNvSpPr txBox="1"/>
          <p:nvPr/>
        </p:nvSpPr>
        <p:spPr>
          <a:xfrm>
            <a:off x="8134749" y="534832"/>
            <a:ext cx="15721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srgbClr val="000000"/>
                </a:solidFill>
                <a:effectLst/>
                <a:uLnTx/>
                <a:uFillTx/>
                <a:latin typeface="Calibri" panose="020F0502020204030204"/>
                <a:ea typeface="+mn-ea"/>
                <a:cs typeface="+mn-cs"/>
              </a:rPr>
              <a:t>-Código CSS</a:t>
            </a:r>
          </a:p>
        </p:txBody>
      </p:sp>
      <p:pic>
        <p:nvPicPr>
          <p:cNvPr id="13" name="image7.png">
            <a:extLst>
              <a:ext uri="{FF2B5EF4-FFF2-40B4-BE49-F238E27FC236}">
                <a16:creationId xmlns:a16="http://schemas.microsoft.com/office/drawing/2014/main" id="{7BF768C1-F73B-4338-AFA1-556B7B6DB208}"/>
              </a:ext>
            </a:extLst>
          </p:cNvPr>
          <p:cNvPicPr/>
          <p:nvPr/>
        </p:nvPicPr>
        <p:blipFill>
          <a:blip r:embed="rId2"/>
          <a:srcRect/>
          <a:stretch>
            <a:fillRect/>
          </a:stretch>
        </p:blipFill>
        <p:spPr>
          <a:xfrm>
            <a:off x="249094" y="941256"/>
            <a:ext cx="5008042" cy="5716789"/>
          </a:xfrm>
          <a:prstGeom prst="rect">
            <a:avLst/>
          </a:prstGeom>
          <a:ln/>
        </p:spPr>
      </p:pic>
      <p:pic>
        <p:nvPicPr>
          <p:cNvPr id="14" name="image8.png">
            <a:extLst>
              <a:ext uri="{FF2B5EF4-FFF2-40B4-BE49-F238E27FC236}">
                <a16:creationId xmlns:a16="http://schemas.microsoft.com/office/drawing/2014/main" id="{8D4DDB56-7D97-479B-9B9E-5450FC7663BE}"/>
              </a:ext>
            </a:extLst>
          </p:cNvPr>
          <p:cNvPicPr/>
          <p:nvPr/>
        </p:nvPicPr>
        <p:blipFill>
          <a:blip r:embed="rId3"/>
          <a:srcRect/>
          <a:stretch>
            <a:fillRect/>
          </a:stretch>
        </p:blipFill>
        <p:spPr>
          <a:xfrm>
            <a:off x="6934861" y="904164"/>
            <a:ext cx="4358781" cy="5716789"/>
          </a:xfrm>
          <a:prstGeom prst="rect">
            <a:avLst/>
          </a:prstGeom>
          <a:ln/>
        </p:spPr>
      </p:pic>
    </p:spTree>
    <p:extLst>
      <p:ext uri="{BB962C8B-B14F-4D97-AF65-F5344CB8AC3E}">
        <p14:creationId xmlns:p14="http://schemas.microsoft.com/office/powerpoint/2010/main" val="217822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nodePh="1">
                                  <p:stCondLst>
                                    <p:cond delay="11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4780-80B5-4BA7-9528-5BB963222630}"/>
              </a:ext>
            </a:extLst>
          </p:cNvPr>
          <p:cNvSpPr>
            <a:spLocks noGrp="1"/>
          </p:cNvSpPr>
          <p:nvPr>
            <p:ph type="title"/>
          </p:nvPr>
        </p:nvSpPr>
        <p:spPr>
          <a:xfrm>
            <a:off x="1761669" y="473246"/>
            <a:ext cx="8668657" cy="387798"/>
          </a:xfrm>
        </p:spPr>
        <p:txBody>
          <a:bodyPr/>
          <a:lstStyle/>
          <a:p>
            <a:r>
              <a:rPr lang="es-MX" dirty="0">
                <a:solidFill>
                  <a:schemeClr val="accent6"/>
                </a:solidFill>
              </a:rPr>
              <a:t>Ejemplos</a:t>
            </a:r>
          </a:p>
        </p:txBody>
      </p:sp>
      <p:sp>
        <p:nvSpPr>
          <p:cNvPr id="4" name="Inhaltsplatzhalter 3">
            <a:extLst>
              <a:ext uri="{FF2B5EF4-FFF2-40B4-BE49-F238E27FC236}">
                <a16:creationId xmlns:a16="http://schemas.microsoft.com/office/drawing/2014/main" id="{CBF4AE39-D9E8-4844-9B24-865B56684E59}"/>
              </a:ext>
            </a:extLst>
          </p:cNvPr>
          <p:cNvSpPr txBox="1">
            <a:spLocks/>
          </p:cNvSpPr>
          <p:nvPr/>
        </p:nvSpPr>
        <p:spPr>
          <a:xfrm>
            <a:off x="770941" y="1783240"/>
            <a:ext cx="10651561" cy="3773822"/>
          </a:xfrm>
          <a:prstGeom prst="rect">
            <a:avLst/>
          </a:prstGeom>
        </p:spPr>
        <p:txBody>
          <a:bodyPr vert="horz" lIns="121920" tIns="60960" rIns="121920" bIns="60960" numCol="2" spcCol="457200" rtlCol="0">
            <a:noAutofit/>
          </a:bodyPr>
          <a:lstStyle/>
          <a:p>
            <a:pPr marL="0" marR="0" lvl="0" indent="-239173" algn="just" defTabSz="914400" rtl="0" eaLnBrk="1" fontAlgn="auto" latinLnBrk="0" hangingPunct="1">
              <a:lnSpc>
                <a:spcPct val="110000"/>
              </a:lnSpc>
              <a:spcBef>
                <a:spcPct val="2000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8" name="TextBox 7">
            <a:extLst>
              <a:ext uri="{FF2B5EF4-FFF2-40B4-BE49-F238E27FC236}">
                <a16:creationId xmlns:a16="http://schemas.microsoft.com/office/drawing/2014/main" id="{04E40353-951E-4E94-A7E3-9A83A1C3950E}"/>
              </a:ext>
            </a:extLst>
          </p:cNvPr>
          <p:cNvSpPr txBox="1"/>
          <p:nvPr/>
        </p:nvSpPr>
        <p:spPr>
          <a:xfrm>
            <a:off x="5382356" y="962064"/>
            <a:ext cx="1427287"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b="0" i="0" u="none" strike="noStrike" kern="1200" cap="none" spc="0" normalizeH="0" baseline="0" noProof="0" dirty="0">
                <a:ln>
                  <a:noFill/>
                </a:ln>
                <a:solidFill>
                  <a:srgbClr val="EB9B0B"/>
                </a:solidFill>
                <a:effectLst/>
                <a:uLnTx/>
                <a:uFillTx/>
                <a:latin typeface="+mj-lt"/>
                <a:cs typeface="Calibri Light" panose="020F0302020204030204" pitchFamily="34" charset="0"/>
              </a:rPr>
              <a:t>Ejemplo 2</a:t>
            </a:r>
          </a:p>
        </p:txBody>
      </p:sp>
      <p:sp>
        <p:nvSpPr>
          <p:cNvPr id="11" name="TextBox 10">
            <a:extLst>
              <a:ext uri="{FF2B5EF4-FFF2-40B4-BE49-F238E27FC236}">
                <a16:creationId xmlns:a16="http://schemas.microsoft.com/office/drawing/2014/main" id="{7747053F-6CFC-4C8E-B945-685218B9E34F}"/>
              </a:ext>
            </a:extLst>
          </p:cNvPr>
          <p:cNvSpPr txBox="1"/>
          <p:nvPr/>
        </p:nvSpPr>
        <p:spPr>
          <a:xfrm>
            <a:off x="431019" y="1054397"/>
            <a:ext cx="15721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srgbClr val="000000"/>
                </a:solidFill>
                <a:effectLst/>
                <a:uLnTx/>
                <a:uFillTx/>
                <a:latin typeface="Calibri" panose="020F0502020204030204"/>
                <a:ea typeface="+mn-ea"/>
                <a:cs typeface="+mn-cs"/>
              </a:rPr>
              <a:t>-Código CSS</a:t>
            </a:r>
          </a:p>
        </p:txBody>
      </p:sp>
      <p:sp>
        <p:nvSpPr>
          <p:cNvPr id="12" name="TextBox 11">
            <a:extLst>
              <a:ext uri="{FF2B5EF4-FFF2-40B4-BE49-F238E27FC236}">
                <a16:creationId xmlns:a16="http://schemas.microsoft.com/office/drawing/2014/main" id="{1DFE3F68-B9CE-4119-811B-70BE04F17B23}"/>
              </a:ext>
            </a:extLst>
          </p:cNvPr>
          <p:cNvSpPr txBox="1"/>
          <p:nvPr/>
        </p:nvSpPr>
        <p:spPr>
          <a:xfrm>
            <a:off x="5095263" y="1945572"/>
            <a:ext cx="15721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srgbClr val="000000"/>
                </a:solidFill>
                <a:effectLst/>
                <a:uLnTx/>
                <a:uFillTx/>
                <a:latin typeface="Calibri" panose="020F0502020204030204"/>
                <a:ea typeface="+mn-ea"/>
                <a:cs typeface="+mn-cs"/>
              </a:rPr>
              <a:t>-Resultado</a:t>
            </a:r>
          </a:p>
        </p:txBody>
      </p:sp>
      <p:pic>
        <p:nvPicPr>
          <p:cNvPr id="10" name="image12.png">
            <a:extLst>
              <a:ext uri="{FF2B5EF4-FFF2-40B4-BE49-F238E27FC236}">
                <a16:creationId xmlns:a16="http://schemas.microsoft.com/office/drawing/2014/main" id="{FE924B14-8EF2-4537-8E05-0E7548E2D759}"/>
              </a:ext>
            </a:extLst>
          </p:cNvPr>
          <p:cNvPicPr/>
          <p:nvPr/>
        </p:nvPicPr>
        <p:blipFill>
          <a:blip r:embed="rId2"/>
          <a:srcRect/>
          <a:stretch>
            <a:fillRect/>
          </a:stretch>
        </p:blipFill>
        <p:spPr>
          <a:xfrm>
            <a:off x="431019" y="1433550"/>
            <a:ext cx="3980559" cy="4951204"/>
          </a:xfrm>
          <a:prstGeom prst="rect">
            <a:avLst/>
          </a:prstGeom>
          <a:ln/>
        </p:spPr>
      </p:pic>
      <p:pic>
        <p:nvPicPr>
          <p:cNvPr id="15" name="image5.png">
            <a:extLst>
              <a:ext uri="{FF2B5EF4-FFF2-40B4-BE49-F238E27FC236}">
                <a16:creationId xmlns:a16="http://schemas.microsoft.com/office/drawing/2014/main" id="{1CFB60CB-7863-414A-BF06-657B478150C7}"/>
              </a:ext>
            </a:extLst>
          </p:cNvPr>
          <p:cNvPicPr/>
          <p:nvPr/>
        </p:nvPicPr>
        <p:blipFill>
          <a:blip r:embed="rId3"/>
          <a:srcRect l="996"/>
          <a:stretch>
            <a:fillRect/>
          </a:stretch>
        </p:blipFill>
        <p:spPr>
          <a:xfrm>
            <a:off x="4588040" y="2279089"/>
            <a:ext cx="7349403" cy="1916022"/>
          </a:xfrm>
          <a:prstGeom prst="rect">
            <a:avLst/>
          </a:prstGeom>
          <a:ln/>
        </p:spPr>
      </p:pic>
    </p:spTree>
    <p:extLst>
      <p:ext uri="{BB962C8B-B14F-4D97-AF65-F5344CB8AC3E}">
        <p14:creationId xmlns:p14="http://schemas.microsoft.com/office/powerpoint/2010/main" val="84383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nodePh="1">
                                  <p:stCondLst>
                                    <p:cond delay="110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Custom 7">
      <a:dk1>
        <a:srgbClr val="000000"/>
      </a:dk1>
      <a:lt1>
        <a:srgbClr val="FFFFFF"/>
      </a:lt1>
      <a:dk2>
        <a:srgbClr val="2D3847"/>
      </a:dk2>
      <a:lt2>
        <a:srgbClr val="000000"/>
      </a:lt2>
      <a:accent1>
        <a:srgbClr val="20BEA0"/>
      </a:accent1>
      <a:accent2>
        <a:srgbClr val="33ADD3"/>
      </a:accent2>
      <a:accent3>
        <a:srgbClr val="1E4EB8"/>
      </a:accent3>
      <a:accent4>
        <a:srgbClr val="A516DE"/>
      </a:accent4>
      <a:accent5>
        <a:srgbClr val="EE1457"/>
      </a:accent5>
      <a:accent6>
        <a:srgbClr val="EB9B0B"/>
      </a:accent6>
      <a:hlink>
        <a:srgbClr val="44546A"/>
      </a:hlink>
      <a:folHlink>
        <a:srgbClr val="EE145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1169</Words>
  <Application>Microsoft Office PowerPoint</Application>
  <PresentationFormat>Widescreen</PresentationFormat>
  <Paragraphs>115</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Raleway</vt:lpstr>
      <vt:lpstr>Wingdings</vt:lpstr>
      <vt:lpstr>Office Theme</vt:lpstr>
      <vt:lpstr>PowerPoint Presentation</vt:lpstr>
      <vt:lpstr>PowerPoint Presentation</vt:lpstr>
      <vt:lpstr>Introducción</vt:lpstr>
      <vt:lpstr>Conceptos Generales</vt:lpstr>
      <vt:lpstr>Breve Historia</vt:lpstr>
      <vt:lpstr>Breve Historia </vt:lpstr>
      <vt:lpstr>Ejemplos</vt:lpstr>
      <vt:lpstr>Ejemplos</vt:lpstr>
      <vt:lpstr>Ejemplos</vt:lpstr>
      <vt:lpstr>Versiones y Comandos</vt:lpstr>
      <vt:lpstr>Versiones y Comandos</vt:lpstr>
      <vt:lpstr>Elementos mas Comunes</vt:lpstr>
      <vt:lpstr>Conclusiones</vt:lpstr>
      <vt:lpstr>Referencias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Rene ortiz</dc:creator>
  <cp:keywords/>
  <dc:description/>
  <cp:lastModifiedBy>Eibar Rene Ortiz Rey</cp:lastModifiedBy>
  <cp:revision>34</cp:revision>
  <dcterms:created xsi:type="dcterms:W3CDTF">2018-04-26T02:03:50Z</dcterms:created>
  <dcterms:modified xsi:type="dcterms:W3CDTF">2022-09-01T20:20:31Z</dcterms:modified>
  <cp:category/>
</cp:coreProperties>
</file>