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3" r:id="rId9"/>
    <p:sldId id="27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 autoAdjust="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20269" y="2560320"/>
            <a:ext cx="8825658" cy="2299064"/>
          </a:xfrm>
        </p:spPr>
        <p:txBody>
          <a:bodyPr/>
          <a:lstStyle/>
          <a:p>
            <a:pPr algn="ctr"/>
            <a:r>
              <a:rPr lang="ru-RU" dirty="0" smtClean="0"/>
              <a:t>Система </a:t>
            </a:r>
            <a:r>
              <a:rPr lang="ru-RU" dirty="0" err="1" smtClean="0"/>
              <a:t>обліку</a:t>
            </a:r>
            <a:r>
              <a:rPr lang="ru-RU" dirty="0" smtClean="0"/>
              <a:t> </a:t>
            </a:r>
            <a:r>
              <a:rPr lang="ru-RU" dirty="0" err="1" smtClean="0"/>
              <a:t>даних</a:t>
            </a:r>
            <a:r>
              <a:rPr lang="ru-RU" dirty="0" smtClean="0"/>
              <a:t> </a:t>
            </a:r>
            <a:r>
              <a:rPr lang="ru-RU" dirty="0" err="1" smtClean="0"/>
              <a:t>акаунтів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адміністрування</a:t>
            </a:r>
            <a:r>
              <a:rPr lang="ru-RU" dirty="0" smtClean="0"/>
              <a:t> </a:t>
            </a:r>
            <a:r>
              <a:rPr lang="ru-RU" dirty="0" err="1" smtClean="0"/>
              <a:t>онлайн</a:t>
            </a:r>
            <a:r>
              <a:rPr lang="ru-RU" dirty="0" smtClean="0"/>
              <a:t> </a:t>
            </a:r>
            <a:r>
              <a:rPr lang="ru-RU" dirty="0" err="1" smtClean="0"/>
              <a:t>ігор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253588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16212" y="314123"/>
            <a:ext cx="8942634" cy="836022"/>
          </a:xfrm>
        </p:spPr>
        <p:txBody>
          <a:bodyPr/>
          <a:lstStyle/>
          <a:p>
            <a:r>
              <a:rPr lang="uk-UA" sz="4800" dirty="0"/>
              <a:t>Клієнтська панель навігації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39172" y="2858439"/>
            <a:ext cx="7035456" cy="382449"/>
          </a:xfrm>
        </p:spPr>
        <p:txBody>
          <a:bodyPr>
            <a:normAutofit fontScale="70000" lnSpcReduction="20000"/>
          </a:bodyPr>
          <a:lstStyle/>
          <a:p>
            <a:r>
              <a:rPr lang="uk-UA" dirty="0"/>
              <a:t>Рисунок </a:t>
            </a:r>
            <a:r>
              <a:rPr lang="uk-UA" dirty="0" smtClean="0"/>
              <a:t>1 </a:t>
            </a:r>
            <a:r>
              <a:rPr lang="uk-UA" dirty="0"/>
              <a:t>– Клієнтська панель </a:t>
            </a:r>
            <a:r>
              <a:rPr lang="uk-UA" dirty="0" smtClean="0"/>
              <a:t>навігації</a:t>
            </a:r>
            <a:r>
              <a:rPr lang="en-US" dirty="0" smtClean="0"/>
              <a:t> </a:t>
            </a:r>
            <a:r>
              <a:rPr lang="uk-UA" dirty="0" smtClean="0"/>
              <a:t>на головній сторінці</a:t>
            </a:r>
            <a:endParaRPr lang="ru-RU" dirty="0"/>
          </a:p>
          <a:p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201783" y="4479946"/>
            <a:ext cx="91831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кожній сторінці клієнтської частини інтернет-магазину присутня </a:t>
            </a:r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панель навігації</a:t>
            </a:r>
            <a:r>
              <a:rPr lang="uk-UA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uk-UA" dirty="0">
                <a:latin typeface="Times New Roman" panose="02020603050405020304" pitchFamily="18" charset="0"/>
                <a:ea typeface="MS Mincho" panose="02020609040205080304" pitchFamily="49" charset="-128"/>
              </a:rPr>
              <a:t>на якій є посилання на </a:t>
            </a:r>
            <a:r>
              <a:rPr lang="uk-UA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сторінку </a:t>
            </a:r>
            <a:r>
              <a:rPr lang="uk-UA" dirty="0" err="1" smtClean="0">
                <a:latin typeface="Times New Roman" panose="02020603050405020304" pitchFamily="18" charset="0"/>
                <a:ea typeface="MS Mincho" panose="02020609040205080304" pitchFamily="49" charset="-128"/>
              </a:rPr>
              <a:t>чату</a:t>
            </a:r>
            <a:r>
              <a:rPr lang="uk-UA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, гри та інші для пересування по сайту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1516" y="2400164"/>
            <a:ext cx="99441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7290" y="3302726"/>
            <a:ext cx="10020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Подзаголовок 2"/>
          <p:cNvSpPr txBox="1">
            <a:spLocks/>
          </p:cNvSpPr>
          <p:nvPr/>
        </p:nvSpPr>
        <p:spPr>
          <a:xfrm>
            <a:off x="2247880" y="3742359"/>
            <a:ext cx="7035456" cy="3824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uk-UA" sz="2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Рисунок 2 – Клієнтська панель навігації</a:t>
            </a:r>
            <a:r>
              <a:rPr kumimoji="0" lang="en-US" sz="2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uk-UA" sz="2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після переходу на  профіль</a:t>
            </a:r>
            <a:endParaRPr kumimoji="0" lang="ru-RU" sz="2000" b="0" i="0" u="none" strike="noStrike" kern="1200" cap="all" spc="0" normalizeH="0" baseline="0" noProof="0" dirty="0" smtClean="0">
              <a:ln>
                <a:noFill/>
              </a:ln>
              <a:solidFill>
                <a:schemeClr val="bg2">
                  <a:lumMod val="40000"/>
                  <a:lumOff val="6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tabLst/>
              <a:defRPr/>
            </a:pPr>
            <a:endParaRPr kumimoji="0" lang="ru-RU" sz="2000" b="0" i="0" u="none" strike="noStrike" kern="1200" cap="all" spc="0" normalizeH="0" baseline="0" noProof="0" dirty="0">
              <a:ln>
                <a:noFill/>
              </a:ln>
              <a:solidFill>
                <a:schemeClr val="bg2">
                  <a:lumMod val="40000"/>
                  <a:lumOff val="6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4748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3961" y="301058"/>
            <a:ext cx="8942634" cy="836022"/>
          </a:xfrm>
        </p:spPr>
        <p:txBody>
          <a:bodyPr/>
          <a:lstStyle/>
          <a:p>
            <a:pPr algn="ctr"/>
            <a:r>
              <a:rPr lang="ru-RU" sz="4800" dirty="0" err="1" smtClean="0"/>
              <a:t>Сторінка</a:t>
            </a:r>
            <a:r>
              <a:rPr lang="ru-RU" sz="4800" dirty="0" smtClean="0"/>
              <a:t> 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uk-UA" sz="4800" dirty="0" smtClean="0"/>
              <a:t>Чат</a:t>
            </a:r>
            <a:r>
              <a:rPr lang="en-US" sz="4800" dirty="0" smtClean="0"/>
              <a:t>”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25574" y="6267961"/>
            <a:ext cx="7035456" cy="382449"/>
          </a:xfrm>
        </p:spPr>
        <p:txBody>
          <a:bodyPr>
            <a:normAutofit lnSpcReduction="10000"/>
          </a:bodyPr>
          <a:lstStyle/>
          <a:p>
            <a:pPr algn="ctr"/>
            <a:r>
              <a:rPr lang="uk-UA" dirty="0"/>
              <a:t>Рисунок </a:t>
            </a:r>
            <a:r>
              <a:rPr lang="uk-UA" dirty="0" smtClean="0"/>
              <a:t>3 </a:t>
            </a:r>
            <a:r>
              <a:rPr lang="uk-UA" dirty="0"/>
              <a:t>– </a:t>
            </a:r>
            <a:r>
              <a:rPr lang="ru-RU" dirty="0" err="1"/>
              <a:t>Сторінка</a:t>
            </a:r>
            <a:r>
              <a:rPr lang="ru-RU" dirty="0"/>
              <a:t> </a:t>
            </a:r>
            <a:r>
              <a:rPr lang="en-US" dirty="0" smtClean="0"/>
              <a:t>“</a:t>
            </a:r>
            <a:r>
              <a:rPr lang="ru-RU" dirty="0" smtClean="0"/>
              <a:t>чат</a:t>
            </a:r>
            <a:r>
              <a:rPr lang="en-US" dirty="0" smtClean="0"/>
              <a:t>” </a:t>
            </a:r>
            <a:r>
              <a:rPr lang="uk-UA" dirty="0" smtClean="0"/>
              <a:t>вхід для спілкування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5327" y="1371600"/>
            <a:ext cx="8113074" cy="4323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73538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3143" y="452718"/>
            <a:ext cx="9397691" cy="801316"/>
          </a:xfrm>
        </p:spPr>
        <p:txBody>
          <a:bodyPr/>
          <a:lstStyle/>
          <a:p>
            <a:pPr algn="ctr"/>
            <a:r>
              <a:rPr lang="ru-RU" sz="4400" dirty="0" err="1" smtClean="0"/>
              <a:t>Сторінка</a:t>
            </a:r>
            <a:r>
              <a:rPr lang="ru-RU" sz="4400" dirty="0" smtClean="0"/>
              <a:t>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uk-UA" sz="4400" dirty="0" smtClean="0"/>
              <a:t>Чат</a:t>
            </a:r>
            <a:r>
              <a:rPr lang="en-US" sz="4400" dirty="0" smtClean="0"/>
              <a:t>”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632858" y="5747658"/>
            <a:ext cx="8560687" cy="631370"/>
          </a:xfrm>
        </p:spPr>
        <p:txBody>
          <a:bodyPr/>
          <a:lstStyle/>
          <a:p>
            <a:pPr>
              <a:buNone/>
            </a:pPr>
            <a:r>
              <a:rPr lang="uk-UA" dirty="0" smtClean="0"/>
              <a:t>Рисунок 4 – </a:t>
            </a:r>
            <a:r>
              <a:rPr lang="ru-RU" dirty="0" err="1" smtClean="0"/>
              <a:t>Сторінка</a:t>
            </a:r>
            <a:r>
              <a:rPr lang="ru-RU" dirty="0" smtClean="0"/>
              <a:t> </a:t>
            </a:r>
            <a:r>
              <a:rPr lang="en-US" dirty="0" smtClean="0"/>
              <a:t>“</a:t>
            </a:r>
            <a:r>
              <a:rPr lang="ru-RU" dirty="0" smtClean="0"/>
              <a:t>чат</a:t>
            </a:r>
            <a:r>
              <a:rPr lang="en-US" dirty="0" smtClean="0"/>
              <a:t>”</a:t>
            </a:r>
            <a:r>
              <a:rPr lang="uk-UA" dirty="0" smtClean="0"/>
              <a:t> при </a:t>
            </a:r>
            <a:r>
              <a:rPr lang="uk-UA" dirty="0" err="1" smtClean="0"/>
              <a:t>регістрації</a:t>
            </a:r>
            <a:r>
              <a:rPr lang="uk-UA" dirty="0" smtClean="0"/>
              <a:t> для спілкування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17670"/>
          <a:stretch>
            <a:fillRect/>
          </a:stretch>
        </p:blipFill>
        <p:spPr bwMode="auto">
          <a:xfrm>
            <a:off x="2233749" y="1231305"/>
            <a:ext cx="6610350" cy="4279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16211" y="301060"/>
            <a:ext cx="8942634" cy="836022"/>
          </a:xfrm>
        </p:spPr>
        <p:txBody>
          <a:bodyPr/>
          <a:lstStyle/>
          <a:p>
            <a:pPr algn="ctr"/>
            <a:r>
              <a:rPr lang="ru-RU" sz="4800" dirty="0" err="1"/>
              <a:t>Сторінка</a:t>
            </a:r>
            <a:r>
              <a:rPr lang="ru-RU" sz="4800" dirty="0"/>
              <a:t> 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uk-UA" sz="4800" dirty="0" smtClean="0"/>
              <a:t>Чат</a:t>
            </a:r>
            <a:r>
              <a:rPr lang="en-US" sz="4800" dirty="0" smtClean="0"/>
              <a:t>”</a:t>
            </a:r>
            <a:endParaRPr lang="ru-RU" sz="4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285582" y="1736748"/>
            <a:ext cx="92038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сторінці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ми маємо чат для спілкування  з можливістю  входу/виходу  з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чату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відображення людей які в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онлайні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та відображення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світлини(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аватарки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. Данні про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використувачів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їх світлини зберігаються на другій базі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данних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та зберігання  останніх повідомлень з датою відправлення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74442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8646" y="283776"/>
            <a:ext cx="8942634" cy="836022"/>
          </a:xfrm>
        </p:spPr>
        <p:txBody>
          <a:bodyPr/>
          <a:lstStyle/>
          <a:p>
            <a:pPr algn="ctr"/>
            <a:r>
              <a:rPr lang="ru-RU" sz="4800" dirty="0" err="1" smtClean="0"/>
              <a:t>Сторінка</a:t>
            </a:r>
            <a:r>
              <a:rPr lang="ru-RU" sz="4800" dirty="0" smtClean="0"/>
              <a:t> 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4800" dirty="0" err="1" smtClean="0">
                <a:cs typeface="Times New Roman" panose="02020603050405020304" pitchFamily="18" charset="0"/>
              </a:rPr>
              <a:t>реєстрації</a:t>
            </a:r>
            <a:r>
              <a:rPr lang="en-US" sz="4800" dirty="0" smtClean="0"/>
              <a:t>”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52235" y="5332715"/>
            <a:ext cx="7035456" cy="382449"/>
          </a:xfrm>
        </p:spPr>
        <p:txBody>
          <a:bodyPr>
            <a:normAutofit lnSpcReduction="10000"/>
          </a:bodyPr>
          <a:lstStyle/>
          <a:p>
            <a:pPr algn="ctr"/>
            <a:r>
              <a:rPr lang="uk-UA" dirty="0"/>
              <a:t>Рисунок </a:t>
            </a:r>
            <a:r>
              <a:rPr lang="uk-UA" dirty="0" smtClean="0"/>
              <a:t>3 </a:t>
            </a:r>
            <a:r>
              <a:rPr lang="uk-UA" dirty="0"/>
              <a:t>– </a:t>
            </a:r>
            <a:r>
              <a:rPr lang="ru-RU" dirty="0" err="1"/>
              <a:t>Сторінка</a:t>
            </a:r>
            <a:r>
              <a:rPr lang="ru-RU" dirty="0"/>
              <a:t> </a:t>
            </a:r>
            <a:r>
              <a:rPr lang="en-US" dirty="0" smtClean="0"/>
              <a:t>“</a:t>
            </a:r>
            <a:r>
              <a:rPr lang="ru-RU" dirty="0" err="1" smtClean="0">
                <a:cs typeface="Times New Roman" panose="02020603050405020304" pitchFamily="18" charset="0"/>
              </a:rPr>
              <a:t>реєстрації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39031" y="5788881"/>
            <a:ext cx="89175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сторінка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для 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регістрації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через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головну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b="18619"/>
          <a:stretch>
            <a:fillRect/>
          </a:stretch>
        </p:blipFill>
        <p:spPr bwMode="auto">
          <a:xfrm>
            <a:off x="2116184" y="1540377"/>
            <a:ext cx="6962502" cy="3371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66044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5576" y="340247"/>
            <a:ext cx="10319657" cy="836022"/>
          </a:xfrm>
        </p:spPr>
        <p:txBody>
          <a:bodyPr/>
          <a:lstStyle/>
          <a:p>
            <a:pPr algn="ctr"/>
            <a:r>
              <a:rPr lang="ru-RU" sz="4400" dirty="0" err="1" smtClean="0"/>
              <a:t>Сторінка</a:t>
            </a:r>
            <a:r>
              <a:rPr lang="ru-RU" sz="4400" dirty="0" smtClean="0"/>
              <a:t>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4400" dirty="0" err="1" smtClean="0">
                <a:cs typeface="Times New Roman" panose="02020603050405020304" pitchFamily="18" charset="0"/>
              </a:rPr>
              <a:t>авторизації</a:t>
            </a:r>
            <a:r>
              <a:rPr lang="ru-RU" sz="4400" dirty="0" smtClean="0">
                <a:cs typeface="Times New Roman" panose="02020603050405020304" pitchFamily="18" charset="0"/>
              </a:rPr>
              <a:t>/</a:t>
            </a:r>
            <a:r>
              <a:rPr lang="ru-RU" sz="4400" dirty="0" err="1" smtClean="0">
                <a:cs typeface="Times New Roman" panose="02020603050405020304" pitchFamily="18" charset="0"/>
              </a:rPr>
              <a:t>реєстрації</a:t>
            </a:r>
            <a:r>
              <a:rPr lang="en-US" sz="4400" dirty="0" smtClean="0"/>
              <a:t>”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25573" y="5575629"/>
            <a:ext cx="7035456" cy="382449"/>
          </a:xfrm>
        </p:spPr>
        <p:txBody>
          <a:bodyPr>
            <a:normAutofit lnSpcReduction="10000"/>
          </a:bodyPr>
          <a:lstStyle/>
          <a:p>
            <a:pPr algn="ctr"/>
            <a:r>
              <a:rPr lang="uk-UA" dirty="0"/>
              <a:t>Рисунок </a:t>
            </a:r>
            <a:r>
              <a:rPr lang="uk-UA" dirty="0" smtClean="0"/>
              <a:t>4 </a:t>
            </a:r>
            <a:r>
              <a:rPr lang="uk-UA" dirty="0"/>
              <a:t>– </a:t>
            </a:r>
            <a:r>
              <a:rPr lang="ru-RU" dirty="0" err="1"/>
              <a:t>Сторінка</a:t>
            </a:r>
            <a:r>
              <a:rPr lang="ru-RU" dirty="0"/>
              <a:t> </a:t>
            </a:r>
            <a:r>
              <a:rPr lang="en-US" dirty="0" smtClean="0"/>
              <a:t>“</a:t>
            </a:r>
            <a:r>
              <a:rPr lang="ru-RU" dirty="0" err="1" smtClean="0">
                <a:cs typeface="Times New Roman" panose="02020603050405020304" pitchFamily="18" charset="0"/>
              </a:rPr>
              <a:t>авторизації</a:t>
            </a:r>
            <a:r>
              <a:rPr lang="ru-RU" dirty="0" smtClean="0">
                <a:cs typeface="Times New Roman" panose="02020603050405020304" pitchFamily="18" charset="0"/>
              </a:rPr>
              <a:t>/</a:t>
            </a:r>
            <a:r>
              <a:rPr lang="ru-RU" dirty="0" err="1" smtClean="0">
                <a:cs typeface="Times New Roman" panose="02020603050405020304" pitchFamily="18" charset="0"/>
              </a:rPr>
              <a:t>реєстрації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539031" y="6115452"/>
            <a:ext cx="89175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сторінка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для входу на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свій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аккаунт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випадку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єшь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аккаунта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форма реєстрації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0158" y="1131550"/>
            <a:ext cx="8521337" cy="4158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8612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8646" y="283776"/>
            <a:ext cx="8942634" cy="836022"/>
          </a:xfrm>
        </p:spPr>
        <p:txBody>
          <a:bodyPr/>
          <a:lstStyle/>
          <a:p>
            <a:pPr algn="ctr"/>
            <a:r>
              <a:rPr lang="ru-RU" sz="4800" dirty="0" err="1"/>
              <a:t>Сторінка</a:t>
            </a:r>
            <a:r>
              <a:rPr lang="ru-RU" sz="4800" dirty="0"/>
              <a:t> 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sz="4800" dirty="0" err="1" smtClean="0">
                <a:cs typeface="Times New Roman" panose="02020603050405020304" pitchFamily="18" charset="0"/>
              </a:rPr>
              <a:t>ра</a:t>
            </a:r>
            <a:r>
              <a:rPr lang="en-US" sz="4800" dirty="0" smtClean="0"/>
              <a:t>”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52235" y="5332715"/>
            <a:ext cx="7035456" cy="382449"/>
          </a:xfrm>
        </p:spPr>
        <p:txBody>
          <a:bodyPr>
            <a:normAutofit lnSpcReduction="10000"/>
          </a:bodyPr>
          <a:lstStyle/>
          <a:p>
            <a:pPr algn="ctr"/>
            <a:r>
              <a:rPr lang="uk-UA" dirty="0"/>
              <a:t>Рисунок </a:t>
            </a:r>
            <a:r>
              <a:rPr lang="en-US" dirty="0"/>
              <a:t>5</a:t>
            </a:r>
            <a:r>
              <a:rPr lang="uk-UA" dirty="0" smtClean="0"/>
              <a:t> </a:t>
            </a:r>
            <a:r>
              <a:rPr lang="uk-UA" dirty="0"/>
              <a:t>– </a:t>
            </a:r>
            <a:r>
              <a:rPr lang="ru-RU" dirty="0" err="1"/>
              <a:t>Сторінка</a:t>
            </a:r>
            <a:r>
              <a:rPr lang="ru-RU" dirty="0"/>
              <a:t> </a:t>
            </a:r>
            <a:r>
              <a:rPr lang="en-US" dirty="0" smtClean="0"/>
              <a:t>“</a:t>
            </a:r>
            <a:r>
              <a:rPr lang="ru-RU" dirty="0" err="1" smtClean="0">
                <a:cs typeface="Times New Roman" panose="02020603050405020304" pitchFamily="18" charset="0"/>
              </a:rPr>
              <a:t>Гра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501860" y="5883015"/>
            <a:ext cx="8954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>
              <a:spcAft>
                <a:spcPts val="0"/>
              </a:spcAft>
            </a:pPr>
            <a:r>
              <a:rPr lang="ru-RU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Сторінка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гри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ru-RU" sz="1600" dirty="0">
              <a:effectLst/>
              <a:latin typeface="UkrainianTimesE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t="5400"/>
          <a:stretch>
            <a:fillRect/>
          </a:stretch>
        </p:blipFill>
        <p:spPr bwMode="auto">
          <a:xfrm>
            <a:off x="1911052" y="1384663"/>
            <a:ext cx="7716817" cy="3890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889252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8646" y="283776"/>
            <a:ext cx="8942634" cy="836022"/>
          </a:xfrm>
        </p:spPr>
        <p:txBody>
          <a:bodyPr/>
          <a:lstStyle/>
          <a:p>
            <a:pPr algn="ctr"/>
            <a:r>
              <a:rPr lang="ru-RU" sz="4800" dirty="0" err="1"/>
              <a:t>Сторінка</a:t>
            </a:r>
            <a:r>
              <a:rPr lang="ru-RU" sz="4800" dirty="0"/>
              <a:t> 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головна</a:t>
            </a:r>
            <a:r>
              <a:rPr lang="en-US" sz="4800" dirty="0" smtClean="0"/>
              <a:t>”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52235" y="5332715"/>
            <a:ext cx="7035456" cy="382449"/>
          </a:xfrm>
        </p:spPr>
        <p:txBody>
          <a:bodyPr>
            <a:normAutofit lnSpcReduction="10000"/>
          </a:bodyPr>
          <a:lstStyle/>
          <a:p>
            <a:pPr algn="ctr"/>
            <a:r>
              <a:rPr lang="uk-UA" dirty="0"/>
              <a:t>Рисунок </a:t>
            </a:r>
            <a:r>
              <a:rPr lang="en-US" dirty="0"/>
              <a:t>5</a:t>
            </a:r>
            <a:r>
              <a:rPr lang="uk-UA" dirty="0" smtClean="0"/>
              <a:t> </a:t>
            </a:r>
            <a:r>
              <a:rPr lang="uk-UA" dirty="0"/>
              <a:t>– </a:t>
            </a:r>
            <a:r>
              <a:rPr lang="ru-RU" dirty="0" err="1"/>
              <a:t>Сторінка</a:t>
            </a:r>
            <a:r>
              <a:rPr lang="ru-RU" dirty="0"/>
              <a:t> </a:t>
            </a:r>
            <a:r>
              <a:rPr lang="en-US" dirty="0" smtClean="0"/>
              <a:t>“</a:t>
            </a:r>
            <a:r>
              <a:rPr lang="ru-RU" dirty="0" err="1" smtClean="0">
                <a:cs typeface="Times New Roman" panose="02020603050405020304" pitchFamily="18" charset="0"/>
              </a:rPr>
              <a:t>головна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501860" y="5883015"/>
            <a:ext cx="8954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Головна( </a:t>
            </a:r>
            <a:r>
              <a:rPr lang="ru-RU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індексна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Сторінка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сайту </a:t>
            </a:r>
            <a:r>
              <a:rPr lang="ru-RU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початковою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інформацією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про проект</a:t>
            </a:r>
            <a:endParaRPr lang="ru-RU" sz="1600" dirty="0">
              <a:effectLst/>
              <a:latin typeface="UkrainianTimesE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t="4391"/>
          <a:stretch>
            <a:fillRect/>
          </a:stretch>
        </p:blipFill>
        <p:spPr bwMode="auto">
          <a:xfrm>
            <a:off x="1917512" y="1254035"/>
            <a:ext cx="7814859" cy="3981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889252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174</TotalTime>
  <Words>212</Words>
  <Application>Microsoft Office PowerPoint</Application>
  <PresentationFormat>Произвольный</PresentationFormat>
  <Paragraphs>23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Ион</vt:lpstr>
      <vt:lpstr>Система обліку даних акаунтів і адміністрування онлайн ігор</vt:lpstr>
      <vt:lpstr>Клієнтська панель навігації</vt:lpstr>
      <vt:lpstr>Сторінка “Чат”</vt:lpstr>
      <vt:lpstr>Сторінка “Чат”</vt:lpstr>
      <vt:lpstr>Сторінка “Чат”</vt:lpstr>
      <vt:lpstr>Сторінка “реєстрації”</vt:lpstr>
      <vt:lpstr>Сторінка “авторизації/реєстрації”</vt:lpstr>
      <vt:lpstr>Сторінка “Гра”</vt:lpstr>
      <vt:lpstr>Сторінка “головна”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Інтернет-магазин електроніки</dc:title>
  <dc:creator>Bogdan</dc:creator>
  <cp:lastModifiedBy>Микита Седневець</cp:lastModifiedBy>
  <cp:revision>18</cp:revision>
  <dcterms:created xsi:type="dcterms:W3CDTF">2020-05-29T13:52:54Z</dcterms:created>
  <dcterms:modified xsi:type="dcterms:W3CDTF">2020-06-06T15:17:42Z</dcterms:modified>
</cp:coreProperties>
</file>